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notesSlides/notesSlide15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28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30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8" r:id="rId1"/>
  </p:sldMasterIdLst>
  <p:notesMasterIdLst>
    <p:notesMasterId r:id="rId19"/>
  </p:notesMasterIdLst>
  <p:handoutMasterIdLst>
    <p:handoutMasterId r:id="rId20"/>
  </p:handoutMasterIdLst>
  <p:sldIdLst>
    <p:sldId id="272" r:id="rId2"/>
    <p:sldId id="337" r:id="rId3"/>
    <p:sldId id="348" r:id="rId4"/>
    <p:sldId id="313" r:id="rId5"/>
    <p:sldId id="338" r:id="rId6"/>
    <p:sldId id="341" r:id="rId7"/>
    <p:sldId id="349" r:id="rId8"/>
    <p:sldId id="344" r:id="rId9"/>
    <p:sldId id="342" r:id="rId10"/>
    <p:sldId id="343" r:id="rId11"/>
    <p:sldId id="346" r:id="rId12"/>
    <p:sldId id="345" r:id="rId13"/>
    <p:sldId id="347" r:id="rId14"/>
    <p:sldId id="351" r:id="rId15"/>
    <p:sldId id="350" r:id="rId16"/>
    <p:sldId id="307" r:id="rId17"/>
    <p:sldId id="352" r:id="rId18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6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cott Fitzgerald" initials="SCF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86C8"/>
    <a:srgbClr val="0EB48D"/>
    <a:srgbClr val="ED1C24"/>
    <a:srgbClr val="0A86C9"/>
    <a:srgbClr val="FDB813"/>
    <a:srgbClr val="542D8F"/>
    <a:srgbClr val="7C5794"/>
    <a:srgbClr val="407EC9"/>
    <a:srgbClr val="FDB913"/>
    <a:srgbClr val="00B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3" autoAdjust="0"/>
    <p:restoredTop sz="94939" autoAdjust="0"/>
  </p:normalViewPr>
  <p:slideViewPr>
    <p:cSldViewPr snapToGrid="0" snapToObjects="1">
      <p:cViewPr varScale="1">
        <p:scale>
          <a:sx n="75" d="100"/>
          <a:sy n="75" d="100"/>
        </p:scale>
        <p:origin x="100" y="36"/>
      </p:cViewPr>
      <p:guideLst>
        <p:guide orient="horz" pos="3766"/>
        <p:guide pos="3840"/>
      </p:guideLst>
    </p:cSldViewPr>
  </p:slideViewPr>
  <p:outlineViewPr>
    <p:cViewPr>
      <p:scale>
        <a:sx n="33" d="100"/>
        <a:sy n="33" d="100"/>
      </p:scale>
      <p:origin x="0" y="-7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48"/>
    </p:cViewPr>
  </p:sorterViewPr>
  <p:notesViewPr>
    <p:cSldViewPr snapToGrid="0" snapToObjects="1">
      <p:cViewPr varScale="1">
        <p:scale>
          <a:sx n="84" d="100"/>
          <a:sy n="84" d="100"/>
        </p:scale>
        <p:origin x="265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8BB912E-883C-584C-A173-3651143CBA84}" type="datetimeFigureOut">
              <a:rPr lang="en-US" smtClean="0"/>
              <a:pPr/>
              <a:t>6/9/2016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8578B09-3C46-9D42-838A-9F15EC108B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609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A6ED1C7-9930-D949-8859-E62AEE034C7E}" type="datetimeFigureOut">
              <a:rPr lang="en-US" smtClean="0"/>
              <a:pPr/>
              <a:t>6/9/2016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08F935D-7118-E24B-BFF5-85C0698C77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14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88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80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59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69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51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79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95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49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52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5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12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77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80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03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F935D-7118-E24B-BFF5-85C0698C771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31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 (Arial - 28pt)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8394135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This is an example of a subhead (Arial - 19pt - italic)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  <a:endParaRPr lang="en-US" sz="900" i="1" dirty="0">
              <a:solidFill>
                <a:srgbClr val="9D9D9D"/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 smtClean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  <a:endParaRPr lang="en-US" sz="900" cap="all" dirty="0">
              <a:solidFill>
                <a:srgbClr val="595959"/>
              </a:solidFill>
              <a:latin typeface="Gotham-Medium"/>
              <a:cs typeface="Gotham-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(image 2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 (Arial - 28pt)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10229533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This is an example of a subhead (Arial - 19pt - italic)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  <a:endParaRPr lang="en-US" sz="900" i="1" dirty="0">
              <a:solidFill>
                <a:srgbClr val="9D9D9D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 smtClean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  <a:endParaRPr lang="en-US" sz="900" cap="all" dirty="0">
              <a:solidFill>
                <a:srgbClr val="595959"/>
              </a:solidFill>
              <a:latin typeface="Gotham-Medium"/>
              <a:cs typeface="Gotham-Medium"/>
            </a:endParaRP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969981" y="1425654"/>
            <a:ext cx="10770695" cy="371988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+mj-lt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 (Arial – 20pt)</a:t>
            </a:r>
          </a:p>
          <a:p>
            <a:pPr lvl="1"/>
            <a:r>
              <a:rPr lang="en-US" dirty="0" smtClean="0"/>
              <a:t>Second level (Arial – 16pt)</a:t>
            </a:r>
          </a:p>
          <a:p>
            <a:pPr lvl="2"/>
            <a:r>
              <a:rPr lang="en-US" dirty="0" smtClean="0"/>
              <a:t>Third level (Arial – 16pt)</a:t>
            </a:r>
          </a:p>
          <a:p>
            <a:pPr lvl="3"/>
            <a:r>
              <a:rPr lang="en-US" dirty="0" smtClean="0"/>
              <a:t>Fourth Level (Arial – 14pt)</a:t>
            </a:r>
          </a:p>
        </p:txBody>
      </p:sp>
    </p:spTree>
    <p:extLst>
      <p:ext uri="{BB962C8B-B14F-4D97-AF65-F5344CB8AC3E}">
        <p14:creationId xmlns:p14="http://schemas.microsoft.com/office/powerpoint/2010/main" val="2518173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(image 3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 (Arial - 28pt)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10973084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This is an example of a subhead (Arial - 19pt - italic)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  <a:endParaRPr lang="en-US" sz="900" i="1" dirty="0">
              <a:solidFill>
                <a:srgbClr val="9D9D9D"/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 smtClean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  <a:endParaRPr lang="en-US" sz="900" cap="all" dirty="0">
              <a:solidFill>
                <a:srgbClr val="595959"/>
              </a:solidFill>
              <a:latin typeface="Gotham-Medium"/>
              <a:cs typeface="Gotham-Medium"/>
            </a:endParaRP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969981" y="1425654"/>
            <a:ext cx="10770695" cy="371988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+mj-lt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 (Arial – 20pt)</a:t>
            </a:r>
          </a:p>
          <a:p>
            <a:pPr lvl="1"/>
            <a:r>
              <a:rPr lang="en-US" dirty="0" smtClean="0"/>
              <a:t>Second level (Arial – 16pt)</a:t>
            </a:r>
          </a:p>
          <a:p>
            <a:pPr lvl="2"/>
            <a:r>
              <a:rPr lang="en-US" dirty="0" smtClean="0"/>
              <a:t>Third level (Arial – 16pt)</a:t>
            </a:r>
          </a:p>
          <a:p>
            <a:pPr lvl="3"/>
            <a:r>
              <a:rPr lang="en-US" dirty="0" smtClean="0"/>
              <a:t>Fourth Level (Arial – 14pt)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and tex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 (Arial - 28pt)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11182349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This is an example of a subhead (Arial - 19pt - italic)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1584" y="1245772"/>
            <a:ext cx="11387529" cy="3890432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10" name="Picture 9" descr="footer2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813" y="1020244"/>
            <a:ext cx="12191188" cy="295338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6988765" y="2379683"/>
            <a:ext cx="4554132" cy="0"/>
          </a:xfrm>
          <a:prstGeom prst="line">
            <a:avLst/>
          </a:prstGeom>
          <a:ln w="12700" cmpd="sng">
            <a:solidFill>
              <a:srgbClr val="0A86C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977475" y="3438016"/>
            <a:ext cx="4554132" cy="0"/>
          </a:xfrm>
          <a:prstGeom prst="line">
            <a:avLst/>
          </a:prstGeom>
          <a:ln w="12700" cmpd="sng">
            <a:solidFill>
              <a:srgbClr val="0A86C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934160" y="3968789"/>
            <a:ext cx="5952067" cy="277813"/>
          </a:xfrm>
          <a:prstGeom prst="rect">
            <a:avLst/>
          </a:prstGeom>
        </p:spPr>
        <p:txBody>
          <a:bodyPr/>
          <a:lstStyle>
            <a:lvl1pPr>
              <a:buNone/>
              <a:defRPr sz="1200" b="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*This is an example of asterisk text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6957485" y="1427163"/>
            <a:ext cx="4658783" cy="831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6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Example of a short description that is set to 16 point text and should not be any more than 3 lines of text</a:t>
            </a:r>
            <a:endParaRPr lang="en-US" dirty="0"/>
          </a:p>
        </p:txBody>
      </p:sp>
      <p:pic>
        <p:nvPicPr>
          <p:cNvPr id="36" name="Picture 35" descr="footer2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 flipV="1">
            <a:off x="1624" y="6046195"/>
            <a:ext cx="12192811" cy="295338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  <a:endParaRPr lang="en-US" sz="900" i="1" dirty="0">
              <a:solidFill>
                <a:srgbClr val="9D9D9D"/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 smtClean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  <a:endParaRPr lang="en-US" sz="900" cap="all" dirty="0">
              <a:solidFill>
                <a:srgbClr val="595959"/>
              </a:solidFill>
              <a:latin typeface="Gotham-Medium"/>
              <a:cs typeface="Gotham-Medium"/>
            </a:endParaRPr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9" hasCustomPrompt="1"/>
          </p:nvPr>
        </p:nvSpPr>
        <p:spPr>
          <a:xfrm>
            <a:off x="6957485" y="2486189"/>
            <a:ext cx="4658783" cy="831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6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Example of a short description that is set to 16 point text and should not be any more than 3 lines of text</a:t>
            </a:r>
            <a:endParaRPr lang="en-US" dirty="0"/>
          </a:p>
        </p:txBody>
      </p:sp>
      <p:sp>
        <p:nvSpPr>
          <p:cNvPr id="19" name="Text Placeholder 26"/>
          <p:cNvSpPr>
            <a:spLocks noGrp="1"/>
          </p:cNvSpPr>
          <p:nvPr>
            <p:ph type="body" sz="quarter" idx="20" hasCustomPrompt="1"/>
          </p:nvPr>
        </p:nvSpPr>
        <p:spPr>
          <a:xfrm>
            <a:off x="6957485" y="3552863"/>
            <a:ext cx="4658783" cy="831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6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Example of a short description that is set to 16 point text and should not be any more than 3 lines of text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1" hasCustomPrompt="1"/>
          </p:nvPr>
        </p:nvSpPr>
        <p:spPr>
          <a:xfrm>
            <a:off x="975784" y="1427163"/>
            <a:ext cx="5729816" cy="24050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i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This is an example of intro text that is 24 point ACI blue. This text should be no more than the length of this text*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 (image 1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5592727" y="3464604"/>
            <a:ext cx="6133607" cy="220783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lIns="457200" tIns="640080" rIns="457200" bIns="274320"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 baseline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5592727" y="1256771"/>
            <a:ext cx="6133607" cy="220783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lIns="457200" tIns="640080" rIns="457200" bIns="274320"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 baseline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 (Arial - 28pt)</a:t>
            </a:r>
            <a:endParaRPr lang="en-US" dirty="0"/>
          </a:p>
        </p:txBody>
      </p:sp>
      <p:pic>
        <p:nvPicPr>
          <p:cNvPr id="5" name="Picture 4" descr="footer2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 flipV="1">
            <a:off x="812" y="6046195"/>
            <a:ext cx="12192811" cy="295338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10973084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This is an example of a subhead (Arial - 19pt - italic)</a:t>
            </a:r>
            <a:endParaRPr lang="en-US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024034" y="1444626"/>
            <a:ext cx="5177367" cy="401108"/>
          </a:xfrm>
          <a:prstGeom prst="rect">
            <a:avLst/>
          </a:prstGeom>
        </p:spPr>
        <p:txBody>
          <a:bodyPr/>
          <a:lstStyle>
            <a:lvl1pPr>
              <a:buNone/>
              <a:defRPr sz="2000" b="1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Header one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24034" y="3652459"/>
            <a:ext cx="5177367" cy="401108"/>
          </a:xfrm>
          <a:prstGeom prst="rect">
            <a:avLst/>
          </a:prstGeom>
        </p:spPr>
        <p:txBody>
          <a:bodyPr/>
          <a:lstStyle>
            <a:lvl1pPr>
              <a:buNone/>
              <a:defRPr sz="2000" b="1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Header one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  <a:endParaRPr lang="en-US" sz="900" i="1" dirty="0">
              <a:solidFill>
                <a:srgbClr val="9D9D9D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 smtClean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  <a:endParaRPr lang="en-US" sz="900" cap="all" dirty="0">
              <a:solidFill>
                <a:srgbClr val="595959"/>
              </a:solidFill>
              <a:latin typeface="Gotham-Medium"/>
              <a:cs typeface="Gotham-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 (image 2, UP logo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 (Arial - 28pt)</a:t>
            </a:r>
            <a:endParaRPr lang="en-US" dirty="0"/>
          </a:p>
        </p:txBody>
      </p:sp>
      <p:pic>
        <p:nvPicPr>
          <p:cNvPr id="5" name="Picture 4" descr="footer2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 flipV="1">
            <a:off x="812" y="6046195"/>
            <a:ext cx="12192811" cy="295338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7" y="566739"/>
            <a:ext cx="11292416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This is an example of a subhead (Arial - 19pt - italic)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5592727" y="1256771"/>
            <a:ext cx="6133607" cy="220783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lIns="457200" tIns="640080" rIns="457200" bIns="274320"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 baseline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024034" y="1444626"/>
            <a:ext cx="5177367" cy="401108"/>
          </a:xfrm>
          <a:prstGeom prst="rect">
            <a:avLst/>
          </a:prstGeom>
        </p:spPr>
        <p:txBody>
          <a:bodyPr/>
          <a:lstStyle>
            <a:lvl1pPr>
              <a:buNone/>
              <a:defRPr sz="2000" b="1" baseline="0">
                <a:solidFill>
                  <a:srgbClr val="0A86C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Header one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5592727" y="3464604"/>
            <a:ext cx="6133607" cy="220783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lIns="457200" tIns="640080" rIns="457200" bIns="274320"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 baseline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24034" y="3652459"/>
            <a:ext cx="5177367" cy="401108"/>
          </a:xfrm>
          <a:prstGeom prst="rect">
            <a:avLst/>
          </a:prstGeom>
        </p:spPr>
        <p:txBody>
          <a:bodyPr/>
          <a:lstStyle>
            <a:lvl1pPr>
              <a:buNone/>
              <a:defRPr sz="2000" b="1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Header one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  <a:endParaRPr lang="en-US" sz="900" i="1" dirty="0">
              <a:solidFill>
                <a:srgbClr val="9D9D9D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 smtClean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  <a:endParaRPr lang="en-US" sz="900" cap="all" dirty="0">
              <a:solidFill>
                <a:srgbClr val="595959"/>
              </a:solidFill>
              <a:latin typeface="Gotham-Medium"/>
              <a:cs typeface="Gotham-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 (Arial - 28pt)</a:t>
            </a:r>
            <a:endParaRPr lang="en-US" dirty="0"/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5592727" y="1256771"/>
            <a:ext cx="6133607" cy="220783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lIns="457200" tIns="640080" rIns="457200" bIns="274320"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 baseline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5592727" y="3464604"/>
            <a:ext cx="6133607" cy="220783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lIns="457200" tIns="640080" rIns="457200" bIns="274320"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 baseline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024034" y="1444626"/>
            <a:ext cx="5177367" cy="401108"/>
          </a:xfrm>
          <a:prstGeom prst="rect">
            <a:avLst/>
          </a:prstGeom>
        </p:spPr>
        <p:txBody>
          <a:bodyPr/>
          <a:lstStyle>
            <a:lvl1pPr>
              <a:buNone/>
              <a:defRPr sz="2000" b="1" baseline="0">
                <a:solidFill>
                  <a:srgbClr val="0A86C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Header one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24034" y="3652459"/>
            <a:ext cx="5177367" cy="401108"/>
          </a:xfrm>
          <a:prstGeom prst="rect">
            <a:avLst/>
          </a:prstGeom>
        </p:spPr>
        <p:txBody>
          <a:bodyPr/>
          <a:lstStyle>
            <a:lvl1pPr>
              <a:buNone/>
              <a:defRPr sz="2000" b="1" baseline="0">
                <a:solidFill>
                  <a:srgbClr val="0A86C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Header one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7" y="566739"/>
            <a:ext cx="11292416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This is an example of a subhead (Arial - 19pt - italic)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  <a:endParaRPr lang="en-US" sz="900" i="1" dirty="0">
              <a:solidFill>
                <a:srgbClr val="9D9D9D"/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 smtClean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  <a:endParaRPr lang="en-US" sz="900" cap="all" dirty="0">
              <a:solidFill>
                <a:srgbClr val="595959"/>
              </a:solidFill>
              <a:latin typeface="Gotham-Medium"/>
              <a:cs typeface="Gotham-Medium"/>
            </a:endParaRPr>
          </a:p>
        </p:txBody>
      </p:sp>
    </p:spTree>
    <p:extLst>
      <p:ext uri="{BB962C8B-B14F-4D97-AF65-F5344CB8AC3E}">
        <p14:creationId xmlns:p14="http://schemas.microsoft.com/office/powerpoint/2010/main" val="1842037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 (image 3, UP Logo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 (Arial - 28pt)</a:t>
            </a:r>
            <a:endParaRPr lang="en-US" dirty="0"/>
          </a:p>
        </p:txBody>
      </p:sp>
      <p:pic>
        <p:nvPicPr>
          <p:cNvPr id="5" name="Picture 4" descr="footer2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 flipV="1">
            <a:off x="812" y="6046195"/>
            <a:ext cx="12192811" cy="295338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7" y="566739"/>
            <a:ext cx="11292416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This is an example of a subhead (Arial - 19pt - italic)</a:t>
            </a:r>
            <a:endParaRPr lang="en-US" dirty="0"/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5592727" y="1256771"/>
            <a:ext cx="6133607" cy="220783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lIns="457200" tIns="640080" rIns="457200" bIns="274320"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 baseline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  <a:endParaRPr lang="en-US" sz="900" i="1" dirty="0">
              <a:solidFill>
                <a:srgbClr val="9D9D9D"/>
              </a:solidFill>
              <a:latin typeface="Arial"/>
              <a:cs typeface="Arial"/>
            </a:endParaRP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5592727" y="3464604"/>
            <a:ext cx="6133607" cy="220783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lIns="457200" tIns="640080" rIns="457200" bIns="274320"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 baseline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 smtClean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  <a:endParaRPr lang="en-US" sz="900" cap="all" dirty="0">
              <a:solidFill>
                <a:srgbClr val="595959"/>
              </a:solidFill>
              <a:latin typeface="Gotham-Medium"/>
              <a:cs typeface="Gotham-Medium"/>
            </a:endParaRP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024034" y="1444626"/>
            <a:ext cx="5177367" cy="401108"/>
          </a:xfrm>
          <a:prstGeom prst="rect">
            <a:avLst/>
          </a:prstGeom>
        </p:spPr>
        <p:txBody>
          <a:bodyPr/>
          <a:lstStyle>
            <a:lvl1pPr>
              <a:buNone/>
              <a:defRPr sz="2000" b="1" baseline="0">
                <a:solidFill>
                  <a:srgbClr val="0A86C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Header one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24034" y="3652459"/>
            <a:ext cx="5177367" cy="401108"/>
          </a:xfrm>
          <a:prstGeom prst="rect">
            <a:avLst/>
          </a:prstGeom>
        </p:spPr>
        <p:txBody>
          <a:bodyPr/>
          <a:lstStyle>
            <a:lvl1pPr>
              <a:buNone/>
              <a:defRPr sz="2000" b="1" baseline="0">
                <a:solidFill>
                  <a:srgbClr val="0A86C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Header 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Bullets (image 1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449546" y="1256314"/>
            <a:ext cx="11422737" cy="4342269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 (Arial - 28pt)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10973084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This is an example of a subhead (Arial - 19pt - italic)</a:t>
            </a:r>
            <a:endParaRPr lang="en-US" dirty="0"/>
          </a:p>
        </p:txBody>
      </p:sp>
      <p:sp>
        <p:nvSpPr>
          <p:cNvPr id="29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024034" y="1444626"/>
            <a:ext cx="5177367" cy="401108"/>
          </a:xfrm>
          <a:prstGeom prst="rect">
            <a:avLst/>
          </a:prstGeom>
        </p:spPr>
        <p:txBody>
          <a:bodyPr/>
          <a:lstStyle>
            <a:lvl1pPr>
              <a:buNone/>
              <a:defRPr sz="2000" b="1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Header one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024034" y="1846263"/>
            <a:ext cx="5177367" cy="3311525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>
                <a:solidFill>
                  <a:schemeClr val="bg2"/>
                </a:solidFill>
                <a:latin typeface="+mj-lt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4" name="Content Placeholder 33"/>
          <p:cNvSpPr>
            <a:spLocks noGrp="1"/>
          </p:cNvSpPr>
          <p:nvPr>
            <p:ph sz="quarter" idx="18"/>
          </p:nvPr>
        </p:nvSpPr>
        <p:spPr>
          <a:xfrm>
            <a:off x="793751" y="1444626"/>
            <a:ext cx="5075767" cy="3713163"/>
          </a:xfrm>
          <a:prstGeom prst="rect">
            <a:avLst/>
          </a:prstGeom>
        </p:spPr>
        <p:txBody>
          <a:bodyPr/>
          <a:lstStyle>
            <a:lvl1pPr marL="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  <a:endParaRPr lang="en-US" sz="900" i="1" dirty="0">
              <a:solidFill>
                <a:srgbClr val="9D9D9D"/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 smtClean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  <a:endParaRPr lang="en-US" sz="900" cap="all" dirty="0">
              <a:solidFill>
                <a:srgbClr val="595959"/>
              </a:solidFill>
              <a:latin typeface="Gotham-Medium"/>
              <a:cs typeface="Gotham-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P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CI-horiz_white_RGB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4322" y="4076612"/>
            <a:ext cx="3319633" cy="414954"/>
          </a:xfrm>
          <a:prstGeom prst="rect">
            <a:avLst/>
          </a:prstGeom>
        </p:spPr>
      </p:pic>
      <p:pic>
        <p:nvPicPr>
          <p:cNvPr id="19" name="Picture 18" descr="blue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56548" y="295642"/>
            <a:ext cx="2165731" cy="1624298"/>
          </a:xfrm>
          <a:prstGeom prst="rect">
            <a:avLst/>
          </a:prstGeom>
        </p:spPr>
      </p:pic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92719" y="5935134"/>
            <a:ext cx="5147733" cy="3217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9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 header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9773" y="5842527"/>
            <a:ext cx="4527551" cy="583674"/>
          </a:xfrm>
          <a:prstGeom prst="rect">
            <a:avLst/>
          </a:prstGeom>
        </p:spPr>
        <p:txBody>
          <a:bodyPr/>
          <a:lstStyle>
            <a:lvl1pPr algn="r">
              <a:spcBef>
                <a:spcPts val="0"/>
              </a:spcBef>
              <a:buNone/>
              <a:defRPr sz="1600" i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  <a:p>
            <a:pPr lvl="0"/>
            <a:r>
              <a:rPr lang="en-US" dirty="0" smtClean="0"/>
              <a:t>Location, Division</a:t>
            </a:r>
            <a:endParaRPr lang="en-US" dirty="0"/>
          </a:p>
        </p:txBody>
      </p:sp>
      <p:sp>
        <p:nvSpPr>
          <p:cNvPr id="22" name="Title 8"/>
          <p:cNvSpPr>
            <a:spLocks noGrp="1"/>
          </p:cNvSpPr>
          <p:nvPr>
            <p:ph type="title" hasCustomPrompt="1"/>
          </p:nvPr>
        </p:nvSpPr>
        <p:spPr>
          <a:xfrm>
            <a:off x="970865" y="5507280"/>
            <a:ext cx="7326468" cy="44397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23" name="Date Placeholder 9"/>
          <p:cNvSpPr>
            <a:spLocks noGrp="1"/>
          </p:cNvSpPr>
          <p:nvPr>
            <p:ph type="dt" sz="half" idx="12"/>
          </p:nvPr>
        </p:nvSpPr>
        <p:spPr>
          <a:xfrm>
            <a:off x="8510620" y="5507260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baseline="0">
                <a:solidFill>
                  <a:schemeClr val="tx2"/>
                </a:solidFill>
              </a:defRPr>
            </a:lvl1pPr>
          </a:lstStyle>
          <a:p>
            <a:fld id="{1FFD79E8-17CA-4D83-9D90-4E7649ACF42A}" type="datetime1">
              <a:rPr lang="en-US" smtClean="0"/>
              <a:pPr/>
              <a:t>6/9/2016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87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UP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CI-horiz_white_RGB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4322" y="4076612"/>
            <a:ext cx="3319633" cy="41495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92719" y="5935134"/>
            <a:ext cx="5147733" cy="3217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9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 header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9773" y="5842527"/>
            <a:ext cx="4527551" cy="583674"/>
          </a:xfrm>
          <a:prstGeom prst="rect">
            <a:avLst/>
          </a:prstGeom>
        </p:spPr>
        <p:txBody>
          <a:bodyPr/>
          <a:lstStyle>
            <a:lvl1pPr algn="r">
              <a:spcBef>
                <a:spcPts val="0"/>
              </a:spcBef>
              <a:buNone/>
              <a:defRPr sz="1600" i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  <a:p>
            <a:pPr lvl="0"/>
            <a:r>
              <a:rPr lang="en-US" dirty="0" smtClean="0"/>
              <a:t>Location, Division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970865" y="5507280"/>
            <a:ext cx="7326468" cy="44397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>
          <a:xfrm>
            <a:off x="8510620" y="5507260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baseline="0">
                <a:solidFill>
                  <a:schemeClr val="tx2"/>
                </a:solidFill>
              </a:defRPr>
            </a:lvl1pPr>
          </a:lstStyle>
          <a:p>
            <a:fld id="{1FFD79E8-17CA-4D83-9D90-4E7649ACF42A}" type="datetime1">
              <a:rPr lang="en-US" smtClean="0"/>
              <a:pPr/>
              <a:t>6/9/2016</a:t>
            </a:fld>
            <a:endParaRPr lang="en-US" dirty="0"/>
          </a:p>
        </p:txBody>
      </p:sp>
      <p:pic>
        <p:nvPicPr>
          <p:cNvPr id="17" name="Picture 16" descr="blue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56548" y="295642"/>
            <a:ext cx="2165731" cy="162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87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ullets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 (Arial - 28pt)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8394135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This is an example of a subhead (Arial - 19pt - italic)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843845" y="5295799"/>
            <a:ext cx="5952067" cy="277813"/>
          </a:xfrm>
          <a:prstGeom prst="rect">
            <a:avLst/>
          </a:prstGeom>
        </p:spPr>
        <p:txBody>
          <a:bodyPr/>
          <a:lstStyle>
            <a:lvl1pPr>
              <a:buNone/>
              <a:defRPr sz="1200" b="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*This is an example of asterisk text (Arial - 12pt - italic)</a:t>
            </a:r>
            <a:endParaRPr lang="en-US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969981" y="1425654"/>
            <a:ext cx="10770695" cy="3719889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rgbClr val="0A86C9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rgbClr val="0A86C9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rgbClr val="0A86C9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+mj-lt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400" baseline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 (Arial – 20pt)</a:t>
            </a:r>
          </a:p>
          <a:p>
            <a:pPr lvl="1"/>
            <a:r>
              <a:rPr lang="en-US" dirty="0" smtClean="0"/>
              <a:t>Second level (Arial – 16pt)</a:t>
            </a:r>
          </a:p>
          <a:p>
            <a:pPr lvl="2"/>
            <a:r>
              <a:rPr lang="en-US" dirty="0" smtClean="0"/>
              <a:t>Third level (Arial – 16pt)</a:t>
            </a:r>
          </a:p>
          <a:p>
            <a:pPr lvl="3"/>
            <a:r>
              <a:rPr lang="en-US" dirty="0" smtClean="0"/>
              <a:t>Fourth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  <a:endParaRPr lang="en-US" sz="900" i="1" dirty="0">
              <a:solidFill>
                <a:srgbClr val="9D9D9D"/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 smtClean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  <a:endParaRPr lang="en-US" sz="900" cap="all" dirty="0">
              <a:solidFill>
                <a:srgbClr val="595959"/>
              </a:solidFill>
              <a:latin typeface="Gotham-Medium"/>
              <a:cs typeface="Gotham-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P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CI-horiz_white_RGB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4322" y="4076612"/>
            <a:ext cx="3319633" cy="414954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9773" y="5842527"/>
            <a:ext cx="4527551" cy="583674"/>
          </a:xfrm>
          <a:prstGeom prst="rect">
            <a:avLst/>
          </a:prstGeom>
        </p:spPr>
        <p:txBody>
          <a:bodyPr/>
          <a:lstStyle>
            <a:lvl1pPr algn="r">
              <a:spcBef>
                <a:spcPts val="0"/>
              </a:spcBef>
              <a:buNone/>
              <a:defRPr sz="1600" i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  <a:p>
            <a:pPr lvl="0"/>
            <a:r>
              <a:rPr lang="en-US" dirty="0" smtClean="0"/>
              <a:t>Location, Division</a:t>
            </a:r>
            <a:endParaRPr lang="en-US" dirty="0"/>
          </a:p>
        </p:txBody>
      </p:sp>
      <p:pic>
        <p:nvPicPr>
          <p:cNvPr id="17" name="Picture 16" descr="blue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56548" y="295642"/>
            <a:ext cx="2165731" cy="1624298"/>
          </a:xfrm>
          <a:prstGeom prst="rect">
            <a:avLst/>
          </a:prstGeom>
        </p:spPr>
      </p:pic>
      <p:sp>
        <p:nvSpPr>
          <p:cNvPr id="1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92719" y="5935134"/>
            <a:ext cx="5147733" cy="3217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9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 header</a:t>
            </a:r>
            <a:endParaRPr lang="en-US" dirty="0"/>
          </a:p>
        </p:txBody>
      </p:sp>
      <p:sp>
        <p:nvSpPr>
          <p:cNvPr id="16" name="Title 8"/>
          <p:cNvSpPr>
            <a:spLocks noGrp="1"/>
          </p:cNvSpPr>
          <p:nvPr>
            <p:ph type="title" hasCustomPrompt="1"/>
          </p:nvPr>
        </p:nvSpPr>
        <p:spPr>
          <a:xfrm>
            <a:off x="970865" y="5507280"/>
            <a:ext cx="7326468" cy="44397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18" name="Date Placeholder 9"/>
          <p:cNvSpPr>
            <a:spLocks noGrp="1"/>
          </p:cNvSpPr>
          <p:nvPr>
            <p:ph type="dt" sz="half" idx="12"/>
          </p:nvPr>
        </p:nvSpPr>
        <p:spPr>
          <a:xfrm>
            <a:off x="8510620" y="5507260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baseline="0">
                <a:solidFill>
                  <a:schemeClr val="tx2"/>
                </a:solidFill>
              </a:defRPr>
            </a:lvl1pPr>
          </a:lstStyle>
          <a:p>
            <a:fld id="{1FFD79E8-17CA-4D83-9D90-4E7649ACF42A}" type="datetime1">
              <a:rPr lang="en-US" smtClean="0"/>
              <a:pPr/>
              <a:t>6/9/2016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87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UP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CI-horiz_white_RGB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4322" y="4076612"/>
            <a:ext cx="3319633" cy="414954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9773" y="5842527"/>
            <a:ext cx="4527551" cy="583674"/>
          </a:xfrm>
          <a:prstGeom prst="rect">
            <a:avLst/>
          </a:prstGeom>
        </p:spPr>
        <p:txBody>
          <a:bodyPr/>
          <a:lstStyle>
            <a:lvl1pPr algn="r">
              <a:spcBef>
                <a:spcPts val="0"/>
              </a:spcBef>
              <a:buNone/>
              <a:defRPr sz="1600" i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  <a:p>
            <a:pPr lvl="0"/>
            <a:r>
              <a:rPr lang="en-US" dirty="0" smtClean="0"/>
              <a:t>Location, Division</a:t>
            </a:r>
            <a:endParaRPr lang="en-US" dirty="0"/>
          </a:p>
        </p:txBody>
      </p:sp>
      <p:pic>
        <p:nvPicPr>
          <p:cNvPr id="17" name="Picture 16" descr="blue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56548" y="295642"/>
            <a:ext cx="2165731" cy="1624298"/>
          </a:xfrm>
          <a:prstGeom prst="rect">
            <a:avLst/>
          </a:prstGeom>
        </p:spPr>
      </p:pic>
      <p:sp>
        <p:nvSpPr>
          <p:cNvPr id="1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92719" y="5935134"/>
            <a:ext cx="5147733" cy="3217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9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 header</a:t>
            </a:r>
            <a:endParaRPr lang="en-US" dirty="0"/>
          </a:p>
        </p:txBody>
      </p:sp>
      <p:sp>
        <p:nvSpPr>
          <p:cNvPr id="16" name="Title 8"/>
          <p:cNvSpPr>
            <a:spLocks noGrp="1"/>
          </p:cNvSpPr>
          <p:nvPr>
            <p:ph type="title" hasCustomPrompt="1"/>
          </p:nvPr>
        </p:nvSpPr>
        <p:spPr>
          <a:xfrm>
            <a:off x="970865" y="5507280"/>
            <a:ext cx="7326468" cy="44397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18" name="Date Placeholder 9"/>
          <p:cNvSpPr>
            <a:spLocks noGrp="1"/>
          </p:cNvSpPr>
          <p:nvPr>
            <p:ph type="dt" sz="half" idx="12"/>
          </p:nvPr>
        </p:nvSpPr>
        <p:spPr>
          <a:xfrm>
            <a:off x="8510620" y="5507260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baseline="0">
                <a:solidFill>
                  <a:schemeClr val="tx2"/>
                </a:solidFill>
              </a:defRPr>
            </a:lvl1pPr>
          </a:lstStyle>
          <a:p>
            <a:fld id="{1FFD79E8-17CA-4D83-9D90-4E7649ACF42A}" type="datetime1">
              <a:rPr lang="en-US" smtClean="0"/>
              <a:pPr/>
              <a:t>6/9/2016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36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2451" y="4224335"/>
            <a:ext cx="10972800" cy="517525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i="1" dirty="0" smtClean="0"/>
              <a:t>Put sub header here</a:t>
            </a:r>
            <a:endParaRPr lang="en-US" dirty="0"/>
          </a:p>
        </p:txBody>
      </p:sp>
      <p:pic>
        <p:nvPicPr>
          <p:cNvPr id="9" name="Picture 8" descr="ACI-horiz_black_CMYK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7963" y="5854700"/>
            <a:ext cx="3048000" cy="381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3163" y="3801537"/>
            <a:ext cx="10972800" cy="524930"/>
          </a:xfrm>
        </p:spPr>
        <p:txBody>
          <a:bodyPr/>
          <a:lstStyle>
            <a:lvl1pPr>
              <a:defRPr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DIVIDER SLIDE HEADER TEXT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3163" y="3801537"/>
            <a:ext cx="10972800" cy="524930"/>
          </a:xfrm>
        </p:spPr>
        <p:txBody>
          <a:bodyPr/>
          <a:lstStyle>
            <a:lvl1pPr>
              <a:defRPr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DIVIDER SLIDE HEADER TEXT GOES HERE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2451" y="4224335"/>
            <a:ext cx="10972800" cy="517525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i="1" dirty="0" smtClean="0"/>
              <a:t>Put sub header here</a:t>
            </a:r>
            <a:endParaRPr lang="en-US" dirty="0"/>
          </a:p>
        </p:txBody>
      </p:sp>
      <p:pic>
        <p:nvPicPr>
          <p:cNvPr id="9" name="Picture 8" descr="ACI-horiz_black_CMYK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7963" y="5854700"/>
            <a:ext cx="3048000" cy="38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3163" y="3801537"/>
            <a:ext cx="10972800" cy="524930"/>
          </a:xfrm>
        </p:spPr>
        <p:txBody>
          <a:bodyPr/>
          <a:lstStyle>
            <a:lvl1pPr>
              <a:defRPr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DIVIDER SLIDE HEADER TEXT GOES HERE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2451" y="4224335"/>
            <a:ext cx="10972800" cy="517525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i="1" dirty="0" smtClean="0"/>
              <a:t>Put sub header here</a:t>
            </a:r>
            <a:endParaRPr lang="en-US" dirty="0"/>
          </a:p>
        </p:txBody>
      </p:sp>
      <p:pic>
        <p:nvPicPr>
          <p:cNvPr id="9" name="Picture 8" descr="ACI-horiz_black_CMYK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7963" y="5854700"/>
            <a:ext cx="3048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16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3163" y="3801537"/>
            <a:ext cx="10972800" cy="524930"/>
          </a:xfrm>
        </p:spPr>
        <p:txBody>
          <a:bodyPr/>
          <a:lstStyle>
            <a:lvl1pPr>
              <a:defRPr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DIVIDER SLIDE HEADER TEXT GOES HERE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2451" y="4224335"/>
            <a:ext cx="10972800" cy="517525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i="1" dirty="0" smtClean="0"/>
              <a:t>Put sub header here</a:t>
            </a:r>
            <a:endParaRPr lang="en-US" dirty="0"/>
          </a:p>
        </p:txBody>
      </p:sp>
      <p:pic>
        <p:nvPicPr>
          <p:cNvPr id="9" name="Picture 8" descr="ACI-horiz_black_CMYK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7963" y="5854700"/>
            <a:ext cx="3048000" cy="38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3163" y="3801537"/>
            <a:ext cx="10972800" cy="524930"/>
          </a:xfrm>
        </p:spPr>
        <p:txBody>
          <a:bodyPr/>
          <a:lstStyle>
            <a:lvl1pPr>
              <a:defRPr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DIVIDER SLIDE HEADER TEXT GOES HERE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2451" y="4224335"/>
            <a:ext cx="10972800" cy="517525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i="1" dirty="0" smtClean="0"/>
              <a:t>Put sub header here</a:t>
            </a:r>
            <a:endParaRPr lang="en-US" dirty="0"/>
          </a:p>
        </p:txBody>
      </p:sp>
      <p:pic>
        <p:nvPicPr>
          <p:cNvPr id="9" name="Picture 8" descr="ACI-horiz_black_CMYK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7963" y="5854700"/>
            <a:ext cx="3048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20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bg>
      <p:bgPr>
        <a:blipFill dpi="0" rotWithShape="1">
          <a:blip r:embed="rId2" cstate="email">
            <a:lum/>
          </a:blip>
          <a:srcRect/>
          <a:stretch>
            <a:fillRect t="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434201" y="361623"/>
            <a:ext cx="10972800" cy="555095"/>
          </a:xfrm>
        </p:spPr>
        <p:txBody>
          <a:bodyPr/>
          <a:lstStyle>
            <a:lvl1pPr>
              <a:defRPr>
                <a:solidFill>
                  <a:srgbClr val="0A86C9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976" y="1375953"/>
            <a:ext cx="12191024" cy="4360213"/>
          </a:xfrm>
          <a:prstGeom prst="rect">
            <a:avLst/>
          </a:prstGeom>
          <a:solidFill>
            <a:srgbClr val="0A86C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3464" indent="-285750">
              <a:spcBef>
                <a:spcPts val="4800"/>
              </a:spcBef>
            </a:pPr>
            <a:endParaRPr lang="en-US" sz="1600" dirty="0" smtClean="0">
              <a:solidFill>
                <a:schemeClr val="bg1"/>
              </a:solidFill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71815" y="2251258"/>
            <a:ext cx="10900125" cy="0"/>
          </a:xfrm>
          <a:prstGeom prst="line">
            <a:avLst/>
          </a:prstGeom>
          <a:ln w="12700">
            <a:solidFill>
              <a:schemeClr val="bg1">
                <a:alpha val="71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671815" y="3128670"/>
            <a:ext cx="10900125" cy="0"/>
          </a:xfrm>
          <a:prstGeom prst="line">
            <a:avLst/>
          </a:prstGeom>
          <a:ln w="12700">
            <a:solidFill>
              <a:schemeClr val="bg1">
                <a:alpha val="71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671815" y="4003560"/>
            <a:ext cx="10900125" cy="0"/>
          </a:xfrm>
          <a:prstGeom prst="line">
            <a:avLst/>
          </a:prstGeom>
          <a:ln w="12700">
            <a:solidFill>
              <a:schemeClr val="bg1">
                <a:alpha val="71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671815" y="4833294"/>
            <a:ext cx="10900125" cy="0"/>
          </a:xfrm>
          <a:prstGeom prst="line">
            <a:avLst/>
          </a:prstGeom>
          <a:ln w="12700">
            <a:solidFill>
              <a:schemeClr val="bg1">
                <a:alpha val="71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95168" y="1560514"/>
            <a:ext cx="10776773" cy="547687"/>
          </a:xfrm>
          <a:prstGeom prst="rect">
            <a:avLst/>
          </a:prstGeom>
        </p:spPr>
        <p:txBody>
          <a:bodyPr/>
          <a:lstStyle>
            <a:lvl1pPr>
              <a:buNone/>
              <a:defRPr sz="2200" i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Name of section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84708" y="2415648"/>
            <a:ext cx="10776773" cy="547687"/>
          </a:xfrm>
          <a:prstGeom prst="rect">
            <a:avLst/>
          </a:prstGeom>
        </p:spPr>
        <p:txBody>
          <a:bodyPr/>
          <a:lstStyle>
            <a:lvl1pPr>
              <a:buNone/>
              <a:defRPr sz="2200" i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Name of section</a:t>
            </a:r>
            <a:endParaRPr lang="en-US" dirty="0"/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95168" y="3287714"/>
            <a:ext cx="10776773" cy="547687"/>
          </a:xfrm>
          <a:prstGeom prst="rect">
            <a:avLst/>
          </a:prstGeom>
        </p:spPr>
        <p:txBody>
          <a:bodyPr/>
          <a:lstStyle>
            <a:lvl1pPr>
              <a:buNone/>
              <a:defRPr sz="2200" i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Name of section</a:t>
            </a:r>
            <a:endParaRPr lang="en-US" dirty="0"/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84708" y="4159782"/>
            <a:ext cx="10776773" cy="547687"/>
          </a:xfrm>
          <a:prstGeom prst="rect">
            <a:avLst/>
          </a:prstGeom>
        </p:spPr>
        <p:txBody>
          <a:bodyPr/>
          <a:lstStyle>
            <a:lvl1pPr>
              <a:buNone/>
              <a:defRPr sz="2200" i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Name of section</a:t>
            </a:r>
            <a:endParaRPr lang="en-US" dirty="0"/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95168" y="5028260"/>
            <a:ext cx="10776773" cy="547687"/>
          </a:xfrm>
          <a:prstGeom prst="rect">
            <a:avLst/>
          </a:prstGeom>
        </p:spPr>
        <p:txBody>
          <a:bodyPr/>
          <a:lstStyle>
            <a:lvl1pPr>
              <a:buNone/>
              <a:defRPr sz="2200" i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Name of section</a:t>
            </a:r>
            <a:endParaRPr lang="en-US"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  <a:endParaRPr lang="en-US" sz="900" i="1" dirty="0">
              <a:solidFill>
                <a:srgbClr val="9D9D9D"/>
              </a:solidFill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 smtClean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  <a:endParaRPr lang="en-US" sz="900" cap="all" dirty="0">
              <a:solidFill>
                <a:srgbClr val="595959"/>
              </a:solidFill>
              <a:latin typeface="Gotham-Medium"/>
              <a:cs typeface="Gotham-Medium"/>
            </a:endParaRPr>
          </a:p>
        </p:txBody>
      </p:sp>
    </p:spTree>
    <p:extLst>
      <p:ext uri="{BB962C8B-B14F-4D97-AF65-F5344CB8AC3E}">
        <p14:creationId xmlns:p14="http://schemas.microsoft.com/office/powerpoint/2010/main" val="57424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3547534"/>
            <a:ext cx="12199265" cy="1498610"/>
          </a:xfrm>
          <a:prstGeom prst="rect">
            <a:avLst/>
          </a:prstGeom>
          <a:solidFill>
            <a:srgbClr val="0A86C9">
              <a:alpha val="9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407EC9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0" y="5215424"/>
            <a:ext cx="12192000" cy="164257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22843" y="5363110"/>
            <a:ext cx="5283200" cy="369888"/>
          </a:xfrm>
          <a:prstGeom prst="rect">
            <a:avLst/>
          </a:prstGeom>
        </p:spPr>
        <p:txBody>
          <a:bodyPr/>
          <a:lstStyle>
            <a:lvl1pPr>
              <a:buNone/>
              <a:defRPr sz="18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Call to Action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2843" y="3797329"/>
            <a:ext cx="5283200" cy="763922"/>
          </a:xfrm>
          <a:prstGeom prst="rect">
            <a:avLst/>
          </a:prstGeom>
        </p:spPr>
        <p:txBody>
          <a:bodyPr/>
          <a:lstStyle>
            <a:lvl1pPr algn="l">
              <a:defRPr sz="2600" cap="all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Closing slide</a:t>
            </a:r>
            <a:endParaRPr lang="en-US" dirty="0"/>
          </a:p>
        </p:txBody>
      </p:sp>
      <p:pic>
        <p:nvPicPr>
          <p:cNvPr id="6" name="Picture 5" descr="footer2.png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 flipV="1">
            <a:off x="812" y="4920084"/>
            <a:ext cx="12192811" cy="295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266311" y="6400075"/>
            <a:ext cx="654959" cy="365125"/>
          </a:xfrm>
          <a:prstGeom prst="rect">
            <a:avLst/>
          </a:prstGeom>
        </p:spPr>
        <p:txBody>
          <a:bodyPr/>
          <a:lstStyle/>
          <a:p>
            <a:fld id="{A09258A5-1D93-40DF-961F-F800A03A2D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6007100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This is an example of a subhead</a:t>
            </a:r>
            <a:endParaRPr lang="en-US" dirty="0"/>
          </a:p>
        </p:txBody>
      </p:sp>
      <p:sp>
        <p:nvSpPr>
          <p:cNvPr id="9" name="Rectangular Callout 8"/>
          <p:cNvSpPr/>
          <p:nvPr userDrawn="1"/>
        </p:nvSpPr>
        <p:spPr>
          <a:xfrm>
            <a:off x="5723448" y="2383232"/>
            <a:ext cx="4135425" cy="2060130"/>
          </a:xfrm>
          <a:prstGeom prst="wedgeRectCallout">
            <a:avLst/>
          </a:prstGeom>
          <a:solidFill>
            <a:schemeClr val="bg1"/>
          </a:solidFill>
          <a:ln w="53975">
            <a:solidFill>
              <a:srgbClr val="0A86C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ounded Rectangular Callout 9"/>
          <p:cNvSpPr/>
          <p:nvPr userDrawn="1"/>
        </p:nvSpPr>
        <p:spPr>
          <a:xfrm>
            <a:off x="551175" y="1796179"/>
            <a:ext cx="3376117" cy="1600184"/>
          </a:xfrm>
          <a:prstGeom prst="wedgeRoundRectCallout">
            <a:avLst/>
          </a:prstGeom>
          <a:solidFill>
            <a:schemeClr val="bg1"/>
          </a:solidFill>
          <a:ln w="57150" cap="flat" cmpd="sng">
            <a:solidFill>
              <a:srgbClr val="0A86C9"/>
            </a:solidFill>
            <a:prstDash val="solid"/>
            <a:beve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Callout 10"/>
          <p:cNvSpPr/>
          <p:nvPr userDrawn="1"/>
        </p:nvSpPr>
        <p:spPr>
          <a:xfrm>
            <a:off x="2560856" y="3081554"/>
            <a:ext cx="3674437" cy="1846405"/>
          </a:xfrm>
          <a:prstGeom prst="wedgeEllipseCallout">
            <a:avLst/>
          </a:prstGeom>
          <a:solidFill>
            <a:schemeClr val="bg1"/>
          </a:solidFill>
          <a:ln w="53975">
            <a:solidFill>
              <a:srgbClr val="0A86C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Isosceles Triangle 25"/>
          <p:cNvSpPr/>
          <p:nvPr userDrawn="1"/>
        </p:nvSpPr>
        <p:spPr>
          <a:xfrm rot="10800000">
            <a:off x="8659931" y="1558537"/>
            <a:ext cx="3161791" cy="1517133"/>
          </a:xfrm>
          <a:custGeom>
            <a:avLst/>
            <a:gdLst/>
            <a:ahLst/>
            <a:cxnLst/>
            <a:rect l="l" t="t" r="r" b="b"/>
            <a:pathLst>
              <a:path w="2371343" h="1517133">
                <a:moveTo>
                  <a:pt x="2228989" y="1517133"/>
                </a:moveTo>
                <a:lnTo>
                  <a:pt x="142354" y="1517133"/>
                </a:lnTo>
                <a:cubicBezTo>
                  <a:pt x="63734" y="1517133"/>
                  <a:pt x="0" y="1453399"/>
                  <a:pt x="0" y="1374779"/>
                </a:cubicBezTo>
                <a:lnTo>
                  <a:pt x="0" y="636827"/>
                </a:lnTo>
                <a:cubicBezTo>
                  <a:pt x="0" y="558207"/>
                  <a:pt x="63734" y="494473"/>
                  <a:pt x="142354" y="494473"/>
                </a:cubicBezTo>
                <a:lnTo>
                  <a:pt x="1020464" y="494473"/>
                </a:lnTo>
                <a:lnTo>
                  <a:pt x="1191290" y="0"/>
                </a:lnTo>
                <a:lnTo>
                  <a:pt x="1362117" y="494473"/>
                </a:lnTo>
                <a:lnTo>
                  <a:pt x="2228989" y="494473"/>
                </a:lnTo>
                <a:cubicBezTo>
                  <a:pt x="2307609" y="494473"/>
                  <a:pt x="2371343" y="558207"/>
                  <a:pt x="2371343" y="636827"/>
                </a:cubicBezTo>
                <a:lnTo>
                  <a:pt x="2371343" y="1374779"/>
                </a:lnTo>
                <a:cubicBezTo>
                  <a:pt x="2371343" y="1453399"/>
                  <a:pt x="2307609" y="1517133"/>
                  <a:pt x="2228989" y="1517133"/>
                </a:cubicBezTo>
                <a:close/>
              </a:path>
            </a:pathLst>
          </a:custGeom>
          <a:solidFill>
            <a:schemeClr val="bg1"/>
          </a:solidFill>
          <a:ln w="53975" cmpd="sng">
            <a:solidFill>
              <a:srgbClr val="0A86C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852968" y="1901008"/>
            <a:ext cx="2690283" cy="101600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Medium quote example for 3 lines of text…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958851" y="2897188"/>
            <a:ext cx="2461683" cy="246062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 baseline="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0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Name, Company, Location</a:t>
            </a:r>
            <a:endParaRPr lang="en-US" dirty="0"/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729389" y="3492063"/>
            <a:ext cx="3375732" cy="76993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1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Medium quote example for 3 lines of text…</a:t>
            </a:r>
            <a:endParaRPr lang="en-US" dirty="0"/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3261764" y="4262001"/>
            <a:ext cx="2461683" cy="246062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 baseline="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0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Name, Company, Location</a:t>
            </a:r>
            <a:endParaRPr lang="en-US" dirty="0"/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5969648" y="2505902"/>
            <a:ext cx="3889224" cy="138003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Medium quote example that can hold up to 5 lines of text…</a:t>
            </a:r>
            <a:endParaRPr lang="en-US" dirty="0"/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6704876" y="3885936"/>
            <a:ext cx="2461683" cy="246062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 baseline="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0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Name, Company, Location</a:t>
            </a:r>
            <a:endParaRPr lang="en-US" dirty="0"/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8997248" y="2271685"/>
            <a:ext cx="2461683" cy="246062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 baseline="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0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Name, Company, Location</a:t>
            </a:r>
            <a:endParaRPr lang="en-US" dirty="0"/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21" hasCustomPrompt="1"/>
          </p:nvPr>
        </p:nvSpPr>
        <p:spPr>
          <a:xfrm>
            <a:off x="8689624" y="1620636"/>
            <a:ext cx="3053073" cy="6510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Small quote example…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  <a:endParaRPr lang="en-US" sz="900" i="1" dirty="0">
              <a:solidFill>
                <a:srgbClr val="9D9D9D"/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 smtClean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  <a:endParaRPr lang="en-US" sz="900" cap="all" dirty="0">
              <a:solidFill>
                <a:srgbClr val="595959"/>
              </a:solidFill>
              <a:latin typeface="Gotham-Medium"/>
              <a:cs typeface="Gotham-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 (Arial - 28pt)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8394135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This is an example of a subhead (Arial - 19pt - italic)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  <a:endParaRPr lang="en-US" sz="900" i="1" dirty="0">
              <a:solidFill>
                <a:srgbClr val="9D9D9D"/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 smtClean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  <a:endParaRPr lang="en-US" sz="900" cap="all" dirty="0">
              <a:solidFill>
                <a:srgbClr val="595959"/>
              </a:solidFill>
              <a:latin typeface="Gotham-Medium"/>
              <a:cs typeface="Gotham-Medium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9161767" y="2399146"/>
            <a:ext cx="2789612" cy="608057"/>
          </a:xfrm>
          <a:prstGeom prst="rect">
            <a:avLst/>
          </a:prstGeom>
          <a:gradFill flip="none" rotWithShape="1">
            <a:gsLst>
              <a:gs pos="0">
                <a:srgbClr val="0A86C9"/>
              </a:gs>
              <a:gs pos="100000">
                <a:srgbClr val="0082C8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 smtClean="0"/>
              <a:t>One Line</a:t>
            </a:r>
          </a:p>
          <a:p>
            <a:pPr algn="ctr"/>
            <a:r>
              <a:rPr lang="en-US" sz="1400" i="1" dirty="0" smtClean="0"/>
              <a:t>Two Line</a:t>
            </a:r>
            <a:endParaRPr lang="en-US" sz="16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6190323" y="2408415"/>
            <a:ext cx="2789612" cy="608057"/>
          </a:xfrm>
          <a:prstGeom prst="rect">
            <a:avLst/>
          </a:prstGeom>
          <a:gradFill flip="none" rotWithShape="1">
            <a:gsLst>
              <a:gs pos="0">
                <a:srgbClr val="0A86C9"/>
              </a:gs>
              <a:gs pos="100000">
                <a:srgbClr val="0082C8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 smtClean="0"/>
              <a:t>One Line</a:t>
            </a:r>
          </a:p>
          <a:p>
            <a:pPr algn="ctr"/>
            <a:r>
              <a:rPr lang="en-US" sz="1400" i="1" dirty="0" smtClean="0"/>
              <a:t>Two Line</a:t>
            </a:r>
            <a:endParaRPr lang="en-US" sz="160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6190323" y="3132786"/>
            <a:ext cx="2789612" cy="608057"/>
          </a:xfrm>
          <a:prstGeom prst="rect">
            <a:avLst/>
          </a:prstGeom>
          <a:gradFill flip="none" rotWithShape="1">
            <a:gsLst>
              <a:gs pos="0">
                <a:srgbClr val="0A86C9"/>
              </a:gs>
              <a:gs pos="100000">
                <a:srgbClr val="0082C8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 smtClean="0"/>
              <a:t>One Line</a:t>
            </a:r>
          </a:p>
          <a:p>
            <a:pPr algn="ctr"/>
            <a:r>
              <a:rPr lang="en-US" sz="1400" i="1" dirty="0" smtClean="0"/>
              <a:t>Two Line</a:t>
            </a:r>
            <a:endParaRPr lang="en-US" sz="16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3232191" y="2408415"/>
            <a:ext cx="2789612" cy="608057"/>
          </a:xfrm>
          <a:prstGeom prst="rect">
            <a:avLst/>
          </a:prstGeom>
          <a:gradFill flip="none" rotWithShape="1">
            <a:gsLst>
              <a:gs pos="0">
                <a:srgbClr val="0A86C9"/>
              </a:gs>
              <a:gs pos="100000">
                <a:srgbClr val="0082C8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 smtClean="0"/>
              <a:t>One Line</a:t>
            </a:r>
          </a:p>
          <a:p>
            <a:pPr algn="ctr"/>
            <a:r>
              <a:rPr lang="en-US" sz="1400" i="1" dirty="0" smtClean="0"/>
              <a:t>Two Line</a:t>
            </a:r>
            <a:endParaRPr lang="en-US" sz="160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230073" y="3131991"/>
            <a:ext cx="2789612" cy="608057"/>
          </a:xfrm>
          <a:prstGeom prst="rect">
            <a:avLst/>
          </a:prstGeom>
          <a:gradFill flip="none" rotWithShape="1">
            <a:gsLst>
              <a:gs pos="0">
                <a:srgbClr val="0A86C9"/>
              </a:gs>
              <a:gs pos="100000">
                <a:srgbClr val="0082C8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 smtClean="0"/>
              <a:t>One Line</a:t>
            </a:r>
          </a:p>
          <a:p>
            <a:pPr algn="ctr"/>
            <a:r>
              <a:rPr lang="en-US" sz="1400" i="1" dirty="0" smtClean="0"/>
              <a:t>Two Line</a:t>
            </a:r>
            <a:endParaRPr lang="en-US" sz="160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3232191" y="3861250"/>
            <a:ext cx="2789612" cy="608057"/>
          </a:xfrm>
          <a:prstGeom prst="rect">
            <a:avLst/>
          </a:prstGeom>
          <a:gradFill flip="none" rotWithShape="1">
            <a:gsLst>
              <a:gs pos="0">
                <a:srgbClr val="0A86C9"/>
              </a:gs>
              <a:gs pos="100000">
                <a:srgbClr val="0082C8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 smtClean="0"/>
              <a:t>One Line</a:t>
            </a:r>
          </a:p>
          <a:p>
            <a:pPr algn="ctr"/>
            <a:r>
              <a:rPr lang="en-US" sz="1400" i="1" dirty="0" smtClean="0"/>
              <a:t>Two Line</a:t>
            </a:r>
            <a:endParaRPr lang="en-US" sz="160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701194" y="1333002"/>
            <a:ext cx="2789612" cy="608057"/>
          </a:xfrm>
          <a:prstGeom prst="rect">
            <a:avLst/>
          </a:prstGeom>
          <a:gradFill flip="none" rotWithShape="1">
            <a:gsLst>
              <a:gs pos="0">
                <a:srgbClr val="0A86C9"/>
              </a:gs>
              <a:gs pos="100000">
                <a:srgbClr val="0082C8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 smtClean="0"/>
              <a:t>One Line</a:t>
            </a:r>
          </a:p>
          <a:p>
            <a:pPr algn="ctr"/>
            <a:r>
              <a:rPr lang="en-US" sz="1400" i="1" dirty="0" smtClean="0"/>
              <a:t>Two Line</a:t>
            </a:r>
            <a:endParaRPr lang="en-US" sz="160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847990" y="3253193"/>
            <a:ext cx="1580444" cy="60805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 smtClean="0">
                <a:solidFill>
                  <a:schemeClr val="bg2"/>
                </a:solidFill>
              </a:rPr>
              <a:t>One Line</a:t>
            </a:r>
          </a:p>
          <a:p>
            <a:pPr algn="ctr"/>
            <a:r>
              <a:rPr lang="en-US" sz="1400" i="1" dirty="0" smtClean="0">
                <a:solidFill>
                  <a:schemeClr val="bg2"/>
                </a:solidFill>
              </a:rPr>
              <a:t>Two Line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259799" y="2407621"/>
            <a:ext cx="2789612" cy="608057"/>
          </a:xfrm>
          <a:prstGeom prst="rect">
            <a:avLst/>
          </a:prstGeom>
          <a:gradFill flip="none" rotWithShape="1">
            <a:gsLst>
              <a:gs pos="0">
                <a:srgbClr val="0A86C9"/>
              </a:gs>
              <a:gs pos="100000">
                <a:srgbClr val="0082C8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 smtClean="0"/>
              <a:t>One Line</a:t>
            </a:r>
          </a:p>
          <a:p>
            <a:pPr algn="ctr"/>
            <a:r>
              <a:rPr lang="en-US" sz="1400" i="1" dirty="0" smtClean="0"/>
              <a:t>Two Line</a:t>
            </a:r>
            <a:endParaRPr lang="en-US" sz="1600" dirty="0"/>
          </a:p>
        </p:txBody>
      </p:sp>
      <p:cxnSp>
        <p:nvCxnSpPr>
          <p:cNvPr id="24" name="Elbow Connector 73"/>
          <p:cNvCxnSpPr>
            <a:endCxn id="22" idx="1"/>
          </p:cNvCxnSpPr>
          <p:nvPr userDrawn="1"/>
        </p:nvCxnSpPr>
        <p:spPr>
          <a:xfrm rot="16200000" flipH="1">
            <a:off x="447462" y="3156694"/>
            <a:ext cx="541545" cy="259511"/>
          </a:xfrm>
          <a:prstGeom prst="bentConnector2">
            <a:avLst/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 userDrawn="1"/>
        </p:nvSpPr>
        <p:spPr>
          <a:xfrm>
            <a:off x="847990" y="3905421"/>
            <a:ext cx="1580444" cy="60805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 smtClean="0">
                <a:solidFill>
                  <a:schemeClr val="bg2"/>
                </a:solidFill>
              </a:rPr>
              <a:t>One Line</a:t>
            </a:r>
          </a:p>
          <a:p>
            <a:pPr algn="ctr"/>
            <a:r>
              <a:rPr lang="en-US" sz="1400" i="1" dirty="0" smtClean="0">
                <a:solidFill>
                  <a:schemeClr val="bg2"/>
                </a:solidFill>
              </a:rPr>
              <a:t>Two Line</a:t>
            </a:r>
            <a:endParaRPr lang="en-US" sz="1600" dirty="0">
              <a:solidFill>
                <a:schemeClr val="bg2"/>
              </a:solidFill>
            </a:endParaRPr>
          </a:p>
        </p:txBody>
      </p:sp>
      <p:cxnSp>
        <p:nvCxnSpPr>
          <p:cNvPr id="26" name="Elbow Connector 73"/>
          <p:cNvCxnSpPr>
            <a:endCxn id="25" idx="1"/>
          </p:cNvCxnSpPr>
          <p:nvPr userDrawn="1"/>
        </p:nvCxnSpPr>
        <p:spPr>
          <a:xfrm rot="16200000" flipH="1">
            <a:off x="121347" y="3482808"/>
            <a:ext cx="1193772" cy="259511"/>
          </a:xfrm>
          <a:prstGeom prst="bentConnector2">
            <a:avLst/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73"/>
          <p:cNvCxnSpPr>
            <a:endCxn id="23" idx="0"/>
          </p:cNvCxnSpPr>
          <p:nvPr userDrawn="1"/>
        </p:nvCxnSpPr>
        <p:spPr>
          <a:xfrm rot="5400000">
            <a:off x="3633314" y="-55069"/>
            <a:ext cx="483981" cy="4441395"/>
          </a:xfrm>
          <a:prstGeom prst="bentConnector3">
            <a:avLst>
              <a:gd name="adj1" fmla="val 50000"/>
            </a:avLst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73"/>
          <p:cNvCxnSpPr/>
          <p:nvPr userDrawn="1"/>
        </p:nvCxnSpPr>
        <p:spPr>
          <a:xfrm rot="16200000" flipV="1">
            <a:off x="8084296" y="-64656"/>
            <a:ext cx="483982" cy="4460572"/>
          </a:xfrm>
          <a:prstGeom prst="bentConnector3">
            <a:avLst>
              <a:gd name="adj1" fmla="val 50000"/>
            </a:avLst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73"/>
          <p:cNvCxnSpPr/>
          <p:nvPr userDrawn="1"/>
        </p:nvCxnSpPr>
        <p:spPr>
          <a:xfrm rot="16200000" flipV="1">
            <a:off x="6599105" y="1420535"/>
            <a:ext cx="483980" cy="1490188"/>
          </a:xfrm>
          <a:prstGeom prst="bentConnector3">
            <a:avLst>
              <a:gd name="adj1" fmla="val 50000"/>
            </a:avLst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73"/>
          <p:cNvCxnSpPr/>
          <p:nvPr userDrawn="1"/>
        </p:nvCxnSpPr>
        <p:spPr>
          <a:xfrm rot="5400000" flipH="1" flipV="1">
            <a:off x="5118979" y="1430600"/>
            <a:ext cx="483981" cy="1470063"/>
          </a:xfrm>
          <a:prstGeom prst="bentConnector3">
            <a:avLst>
              <a:gd name="adj1" fmla="val 50000"/>
            </a:avLst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 userDrawn="1"/>
        </p:nvCxnSpPr>
        <p:spPr>
          <a:xfrm rot="5400000">
            <a:off x="4567780" y="3073570"/>
            <a:ext cx="116314" cy="2117"/>
          </a:xfrm>
          <a:prstGeom prst="straightConnector1">
            <a:avLst/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 userDrawn="1"/>
        </p:nvCxnSpPr>
        <p:spPr>
          <a:xfrm rot="5400000">
            <a:off x="4569971" y="3795751"/>
            <a:ext cx="111935" cy="2117"/>
          </a:xfrm>
          <a:prstGeom prst="straightConnector1">
            <a:avLst/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 userDrawn="1"/>
        </p:nvCxnSpPr>
        <p:spPr>
          <a:xfrm rot="5400000">
            <a:off x="7528032" y="3073569"/>
            <a:ext cx="116315" cy="2117"/>
          </a:xfrm>
          <a:prstGeom prst="straightConnector1">
            <a:avLst/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 userDrawn="1"/>
        </p:nvSpPr>
        <p:spPr>
          <a:xfrm>
            <a:off x="3825678" y="4697558"/>
            <a:ext cx="1580444" cy="60805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 smtClean="0">
                <a:solidFill>
                  <a:schemeClr val="bg2"/>
                </a:solidFill>
              </a:rPr>
              <a:t>One Line</a:t>
            </a:r>
          </a:p>
          <a:p>
            <a:pPr algn="ctr"/>
            <a:r>
              <a:rPr lang="en-US" sz="1400" i="1" dirty="0" smtClean="0">
                <a:solidFill>
                  <a:schemeClr val="bg2"/>
                </a:solidFill>
              </a:rPr>
              <a:t>Two Line</a:t>
            </a:r>
            <a:endParaRPr lang="en-US" sz="1600" dirty="0">
              <a:solidFill>
                <a:schemeClr val="bg2"/>
              </a:solidFill>
            </a:endParaRPr>
          </a:p>
        </p:txBody>
      </p:sp>
      <p:cxnSp>
        <p:nvCxnSpPr>
          <p:cNvPr id="35" name="Elbow Connector 73"/>
          <p:cNvCxnSpPr>
            <a:endCxn id="34" idx="1"/>
          </p:cNvCxnSpPr>
          <p:nvPr userDrawn="1"/>
        </p:nvCxnSpPr>
        <p:spPr>
          <a:xfrm rot="16200000" flipH="1">
            <a:off x="3425150" y="4601058"/>
            <a:ext cx="541545" cy="259511"/>
          </a:xfrm>
          <a:prstGeom prst="bentConnector2">
            <a:avLst/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 userDrawn="1"/>
        </p:nvSpPr>
        <p:spPr>
          <a:xfrm>
            <a:off x="3825678" y="5349785"/>
            <a:ext cx="1580444" cy="60805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 smtClean="0">
                <a:solidFill>
                  <a:schemeClr val="bg2"/>
                </a:solidFill>
              </a:rPr>
              <a:t>One Line</a:t>
            </a:r>
          </a:p>
          <a:p>
            <a:pPr algn="ctr"/>
            <a:r>
              <a:rPr lang="en-US" sz="1400" i="1" dirty="0" smtClean="0">
                <a:solidFill>
                  <a:schemeClr val="bg2"/>
                </a:solidFill>
              </a:rPr>
              <a:t>Two Line</a:t>
            </a:r>
            <a:endParaRPr lang="en-US" sz="1600" dirty="0">
              <a:solidFill>
                <a:schemeClr val="bg2"/>
              </a:solidFill>
            </a:endParaRPr>
          </a:p>
        </p:txBody>
      </p:sp>
      <p:cxnSp>
        <p:nvCxnSpPr>
          <p:cNvPr id="37" name="Elbow Connector 73"/>
          <p:cNvCxnSpPr>
            <a:endCxn id="36" idx="1"/>
          </p:cNvCxnSpPr>
          <p:nvPr userDrawn="1"/>
        </p:nvCxnSpPr>
        <p:spPr>
          <a:xfrm rot="16200000" flipH="1">
            <a:off x="3099035" y="4927172"/>
            <a:ext cx="1193772" cy="259511"/>
          </a:xfrm>
          <a:prstGeom prst="bentConnector2">
            <a:avLst/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 userDrawn="1"/>
        </p:nvSpPr>
        <p:spPr>
          <a:xfrm>
            <a:off x="9766351" y="3244720"/>
            <a:ext cx="1580444" cy="60805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 smtClean="0">
                <a:solidFill>
                  <a:schemeClr val="bg2"/>
                </a:solidFill>
              </a:rPr>
              <a:t>One Line</a:t>
            </a:r>
          </a:p>
          <a:p>
            <a:pPr algn="ctr"/>
            <a:r>
              <a:rPr lang="en-US" sz="1400" i="1" dirty="0" smtClean="0">
                <a:solidFill>
                  <a:schemeClr val="bg2"/>
                </a:solidFill>
              </a:rPr>
              <a:t>Two Line</a:t>
            </a:r>
            <a:endParaRPr lang="en-US" sz="1600" dirty="0">
              <a:solidFill>
                <a:schemeClr val="bg2"/>
              </a:solidFill>
            </a:endParaRPr>
          </a:p>
        </p:txBody>
      </p:sp>
      <p:cxnSp>
        <p:nvCxnSpPr>
          <p:cNvPr id="39" name="Elbow Connector 73"/>
          <p:cNvCxnSpPr>
            <a:endCxn id="38" idx="1"/>
          </p:cNvCxnSpPr>
          <p:nvPr userDrawn="1"/>
        </p:nvCxnSpPr>
        <p:spPr>
          <a:xfrm rot="16200000" flipH="1">
            <a:off x="9365824" y="3148221"/>
            <a:ext cx="541545" cy="259511"/>
          </a:xfrm>
          <a:prstGeom prst="bentConnector2">
            <a:avLst/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 userDrawn="1"/>
        </p:nvSpPr>
        <p:spPr>
          <a:xfrm>
            <a:off x="9766351" y="3896948"/>
            <a:ext cx="1580444" cy="60805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 smtClean="0">
                <a:solidFill>
                  <a:schemeClr val="bg2"/>
                </a:solidFill>
              </a:rPr>
              <a:t>One Line</a:t>
            </a:r>
          </a:p>
          <a:p>
            <a:pPr algn="ctr"/>
            <a:r>
              <a:rPr lang="en-US" sz="1400" i="1" dirty="0" smtClean="0">
                <a:solidFill>
                  <a:schemeClr val="bg2"/>
                </a:solidFill>
              </a:rPr>
              <a:t>Two Line</a:t>
            </a:r>
            <a:endParaRPr lang="en-US" sz="1600" dirty="0">
              <a:solidFill>
                <a:schemeClr val="bg2"/>
              </a:solidFill>
            </a:endParaRPr>
          </a:p>
        </p:txBody>
      </p:sp>
      <p:cxnSp>
        <p:nvCxnSpPr>
          <p:cNvPr id="41" name="Elbow Connector 73"/>
          <p:cNvCxnSpPr>
            <a:endCxn id="40" idx="1"/>
          </p:cNvCxnSpPr>
          <p:nvPr userDrawn="1"/>
        </p:nvCxnSpPr>
        <p:spPr>
          <a:xfrm rot="16200000" flipH="1">
            <a:off x="9039709" y="3474335"/>
            <a:ext cx="1193772" cy="259511"/>
          </a:xfrm>
          <a:prstGeom prst="bentConnector2">
            <a:avLst/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 userDrawn="1"/>
        </p:nvSpPr>
        <p:spPr>
          <a:xfrm>
            <a:off x="6788249" y="3978359"/>
            <a:ext cx="1580444" cy="60805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600" dirty="0" smtClean="0">
                <a:solidFill>
                  <a:schemeClr val="bg2"/>
                </a:solidFill>
              </a:rPr>
              <a:t>One Line</a:t>
            </a:r>
          </a:p>
          <a:p>
            <a:pPr algn="ctr"/>
            <a:r>
              <a:rPr lang="en-US" sz="1400" i="1" dirty="0" smtClean="0">
                <a:solidFill>
                  <a:schemeClr val="bg2"/>
                </a:solidFill>
              </a:rPr>
              <a:t>Two Line</a:t>
            </a:r>
            <a:endParaRPr lang="en-US" sz="1600" dirty="0">
              <a:solidFill>
                <a:schemeClr val="bg2"/>
              </a:solidFill>
            </a:endParaRPr>
          </a:p>
        </p:txBody>
      </p:sp>
      <p:cxnSp>
        <p:nvCxnSpPr>
          <p:cNvPr id="43" name="Elbow Connector 73"/>
          <p:cNvCxnSpPr>
            <a:endCxn id="42" idx="1"/>
          </p:cNvCxnSpPr>
          <p:nvPr userDrawn="1"/>
        </p:nvCxnSpPr>
        <p:spPr>
          <a:xfrm rot="16200000" flipH="1">
            <a:off x="6387721" y="3881859"/>
            <a:ext cx="541545" cy="259511"/>
          </a:xfrm>
          <a:prstGeom prst="bentConnector2">
            <a:avLst/>
          </a:prstGeom>
          <a:ln w="12700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550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nal - Blue Simple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8"/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4" name="Rectangle 9"/>
          <p:cNvSpPr/>
          <p:nvPr userDrawn="1"/>
        </p:nvSpPr>
        <p:spPr>
          <a:xfrm>
            <a:off x="901701" y="685800"/>
            <a:ext cx="11290300" cy="4603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pic>
        <p:nvPicPr>
          <p:cNvPr id="5" name="Picture 10" descr="up_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100" y="114301"/>
            <a:ext cx="6350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638926"/>
            <a:ext cx="12192000" cy="219075"/>
          </a:xfrm>
          <a:prstGeom prst="rect">
            <a:avLst/>
          </a:prstGeom>
        </p:spPr>
        <p:txBody>
          <a:bodyPr anchor="ctr"/>
          <a:lstStyle>
            <a:lvl1pPr algn="l">
              <a:defRPr sz="800">
                <a:solidFill>
                  <a:srgbClr val="7070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/>
              <a:t>Confidential</a:t>
            </a:r>
            <a:endParaRPr lang="en-US" sz="800" dirty="0"/>
          </a:p>
        </p:txBody>
      </p:sp>
      <p:pic>
        <p:nvPicPr>
          <p:cNvPr id="7" name="Picture 12" descr="aci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15968" y="6226176"/>
            <a:ext cx="2595033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9042400" y="6646864"/>
            <a:ext cx="2844800" cy="238125"/>
          </a:xfrm>
          <a:prstGeom prst="rect">
            <a:avLst/>
          </a:prstGeom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7F4E1F5-4D21-4ECB-8788-870A515C13CC}" type="slidenum">
              <a:rPr lang="en-GB" sz="800">
                <a:solidFill>
                  <a:srgbClr val="707070"/>
                </a:solidFill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800" dirty="0">
              <a:solidFill>
                <a:srgbClr val="707070"/>
              </a:solidFill>
              <a:latin typeface="+mn-lt"/>
              <a:cs typeface="+mn-cs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931170" y="82460"/>
            <a:ext cx="10874305" cy="531813"/>
          </a:xfrm>
          <a:prstGeom prst="rect">
            <a:avLst/>
          </a:prstGeom>
        </p:spPr>
        <p:txBody>
          <a:bodyPr/>
          <a:lstStyle>
            <a:lvl1pPr>
              <a:defRPr lang="en-US" sz="2200" b="1" dirty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Date Placeholder 1"/>
          <p:cNvSpPr>
            <a:spLocks noGrp="1"/>
          </p:cNvSpPr>
          <p:nvPr>
            <p:ph type="dt" sz="half" idx="15"/>
          </p:nvPr>
        </p:nvSpPr>
        <p:spPr bwMode="gray">
          <a:xfrm>
            <a:off x="230718" y="6629400"/>
            <a:ext cx="1924049" cy="228600"/>
          </a:xfrm>
          <a:prstGeom prst="rect">
            <a:avLst/>
          </a:prstGeom>
        </p:spPr>
        <p:txBody>
          <a:bodyPr/>
          <a:lstStyle>
            <a:lvl1pPr>
              <a:defRPr sz="800" dirty="0" smtClean="0">
                <a:solidFill>
                  <a:srgbClr val="70707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April 8, 2013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1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 (Arial - 28pt)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8394135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This is an example of a subhead (Arial - 19pt - italic)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843845" y="5295799"/>
            <a:ext cx="5952067" cy="277813"/>
          </a:xfrm>
          <a:prstGeom prst="rect">
            <a:avLst/>
          </a:prstGeom>
        </p:spPr>
        <p:txBody>
          <a:bodyPr/>
          <a:lstStyle>
            <a:lvl1pPr>
              <a:buNone/>
              <a:defRPr sz="1200" b="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*This is an example of asterisk text (Arial - 12pt - italic)</a:t>
            </a:r>
            <a:endParaRPr lang="en-US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969982" y="1425654"/>
            <a:ext cx="4866069" cy="3719889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+mj-lt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 (Arial – 20pt)</a:t>
            </a:r>
          </a:p>
          <a:p>
            <a:pPr lvl="1"/>
            <a:r>
              <a:rPr lang="en-US" dirty="0" smtClean="0"/>
              <a:t>Second level (Arial – 16pt)</a:t>
            </a:r>
          </a:p>
          <a:p>
            <a:pPr lvl="2"/>
            <a:r>
              <a:rPr lang="en-US" dirty="0" smtClean="0"/>
              <a:t>Third level (Arial – 16pt)</a:t>
            </a:r>
          </a:p>
          <a:p>
            <a:pPr lvl="3"/>
            <a:r>
              <a:rPr lang="en-US" dirty="0" smtClean="0"/>
              <a:t>Fourth Level (Arial – 14pt)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  <a:endParaRPr lang="en-US" sz="900" i="1" dirty="0">
              <a:solidFill>
                <a:srgbClr val="9D9D9D"/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 smtClean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  <a:endParaRPr lang="en-US" sz="900" cap="all" dirty="0">
              <a:solidFill>
                <a:srgbClr val="595959"/>
              </a:solidFill>
              <a:latin typeface="Gotham-Medium"/>
              <a:cs typeface="Gotham-Medium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395018" y="1425654"/>
            <a:ext cx="4866069" cy="3719889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+mj-lt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 (Arial – 20pt)</a:t>
            </a:r>
          </a:p>
          <a:p>
            <a:pPr lvl="1"/>
            <a:r>
              <a:rPr lang="en-US" dirty="0" smtClean="0"/>
              <a:t>Second level (Arial – 16pt)</a:t>
            </a:r>
          </a:p>
          <a:p>
            <a:pPr lvl="2"/>
            <a:r>
              <a:rPr lang="en-US" dirty="0" smtClean="0"/>
              <a:t>Third level (Arial – 16pt)</a:t>
            </a:r>
          </a:p>
          <a:p>
            <a:pPr lvl="3"/>
            <a:r>
              <a:rPr lang="en-US" dirty="0" smtClean="0"/>
              <a:t>Fourth Level (Arial – 14pt)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(no image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A86C9"/>
                </a:solidFill>
              </a:defRPr>
            </a:lvl1pPr>
          </a:lstStyle>
          <a:p>
            <a:r>
              <a:rPr lang="en-US" dirty="0" smtClean="0"/>
              <a:t>Click to Edit Master Title Style (Arial - 28pt)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8394135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This is an example of a subhead (Arial - 19pt - italic)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843845" y="5295799"/>
            <a:ext cx="5952067" cy="277813"/>
          </a:xfrm>
          <a:prstGeom prst="rect">
            <a:avLst/>
          </a:prstGeom>
        </p:spPr>
        <p:txBody>
          <a:bodyPr/>
          <a:lstStyle>
            <a:lvl1pPr>
              <a:buNone/>
              <a:defRPr sz="1200" b="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*This is an example of asterisk text (Arial - 12pt - italic)</a:t>
            </a:r>
            <a:endParaRPr lang="en-US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969981" y="1425654"/>
            <a:ext cx="10770695" cy="3719889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+mj-lt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 (Arial – 20pt)</a:t>
            </a:r>
          </a:p>
          <a:p>
            <a:pPr lvl="1"/>
            <a:r>
              <a:rPr lang="en-US" dirty="0" smtClean="0"/>
              <a:t>Second level (Arial – 16pt)</a:t>
            </a:r>
          </a:p>
          <a:p>
            <a:pPr lvl="2"/>
            <a:r>
              <a:rPr lang="en-US" dirty="0" smtClean="0"/>
              <a:t>Third level (Arial – 16pt)</a:t>
            </a:r>
          </a:p>
          <a:p>
            <a:pPr lvl="3"/>
            <a:r>
              <a:rPr lang="en-US" dirty="0" smtClean="0"/>
              <a:t>Fourth Level (Arial – 14pt)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  <a:endParaRPr lang="en-US" sz="900" i="1" dirty="0">
              <a:solidFill>
                <a:srgbClr val="9D9D9D"/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 smtClean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  <a:endParaRPr lang="en-US" sz="900" cap="all" dirty="0">
              <a:solidFill>
                <a:srgbClr val="595959"/>
              </a:solidFill>
              <a:latin typeface="Gotham-Medium"/>
              <a:cs typeface="Gotham-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(waterm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1" y="1"/>
            <a:ext cx="5857571" cy="4343537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 (Arial - 28pt)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10320519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This is an example of a subhead (Arial - 19pt - italic)</a:t>
            </a:r>
            <a:endParaRPr lang="en-US" dirty="0"/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843845" y="5295799"/>
            <a:ext cx="5952067" cy="277813"/>
          </a:xfrm>
          <a:prstGeom prst="rect">
            <a:avLst/>
          </a:prstGeom>
        </p:spPr>
        <p:txBody>
          <a:bodyPr/>
          <a:lstStyle>
            <a:lvl1pPr>
              <a:buNone/>
              <a:defRPr sz="1200" b="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*This is an example of asterisk text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  <a:endParaRPr lang="en-US" sz="900" i="1" dirty="0">
              <a:solidFill>
                <a:srgbClr val="9D9D9D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 smtClean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  <a:endParaRPr lang="en-US" sz="900" cap="all" dirty="0">
              <a:solidFill>
                <a:srgbClr val="595959"/>
              </a:solidFill>
              <a:latin typeface="Gotham-Medium"/>
              <a:cs typeface="Gotham-Medium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969981" y="1425654"/>
            <a:ext cx="10770695" cy="3719889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+mj-lt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 (Arial – 20pt)</a:t>
            </a:r>
          </a:p>
          <a:p>
            <a:pPr lvl="1"/>
            <a:r>
              <a:rPr lang="en-US" dirty="0" smtClean="0"/>
              <a:t>Second level (Arial – 16pt)</a:t>
            </a:r>
          </a:p>
          <a:p>
            <a:pPr lvl="2"/>
            <a:r>
              <a:rPr lang="en-US" dirty="0" smtClean="0"/>
              <a:t>Third level (Arial – 16pt)</a:t>
            </a:r>
          </a:p>
          <a:p>
            <a:pPr lvl="3"/>
            <a:r>
              <a:rPr lang="en-US" dirty="0" smtClean="0"/>
              <a:t>Fourth Level (Arial – 14pt)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(image 1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 (Arial - 28pt)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9501653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This is an example of a subhead (Arial - 19pt - italic)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  <a:endParaRPr lang="en-US" sz="900" i="1" dirty="0">
              <a:solidFill>
                <a:srgbClr val="9D9D9D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 smtClean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  <a:endParaRPr lang="en-US" sz="900" cap="all" dirty="0">
              <a:solidFill>
                <a:srgbClr val="595959"/>
              </a:solidFill>
              <a:latin typeface="Gotham-Medium"/>
              <a:cs typeface="Gotham-Medium"/>
            </a:endParaRP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969981" y="1425654"/>
            <a:ext cx="10770695" cy="371988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+mj-lt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 (Arial – 20pt)</a:t>
            </a:r>
          </a:p>
          <a:p>
            <a:pPr lvl="1"/>
            <a:r>
              <a:rPr lang="en-US" dirty="0" smtClean="0"/>
              <a:t>Second level (Arial – 16pt)</a:t>
            </a:r>
          </a:p>
          <a:p>
            <a:pPr lvl="2"/>
            <a:r>
              <a:rPr lang="en-US" dirty="0" smtClean="0"/>
              <a:t>Third level (Arial – 16pt)</a:t>
            </a:r>
          </a:p>
          <a:p>
            <a:pPr lvl="3"/>
            <a:r>
              <a:rPr lang="en-US" dirty="0" smtClean="0"/>
              <a:t>Fourth Level (Arial – 14pt)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6400800" y="1033206"/>
            <a:ext cx="4859867" cy="384253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(image 2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 (Arial - 28pt)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10229533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This is an example of a subhead (Arial - 19pt - italic)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  <a:endParaRPr lang="en-US" sz="900" i="1" dirty="0">
              <a:solidFill>
                <a:srgbClr val="9D9D9D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 smtClean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  <a:endParaRPr lang="en-US" sz="900" cap="all" dirty="0">
              <a:solidFill>
                <a:srgbClr val="595959"/>
              </a:solidFill>
              <a:latin typeface="Gotham-Medium"/>
              <a:cs typeface="Gotham-Medium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6400800" y="1033206"/>
            <a:ext cx="4859867" cy="384253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969981" y="1425654"/>
            <a:ext cx="10770695" cy="371988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+mj-lt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 (Arial – 20pt)</a:t>
            </a:r>
          </a:p>
          <a:p>
            <a:pPr lvl="1"/>
            <a:r>
              <a:rPr lang="en-US" dirty="0" smtClean="0"/>
              <a:t>Second level (Arial – 16pt)</a:t>
            </a:r>
          </a:p>
          <a:p>
            <a:pPr lvl="2"/>
            <a:r>
              <a:rPr lang="en-US" dirty="0" smtClean="0"/>
              <a:t>Third level (Arial – 16pt)</a:t>
            </a:r>
          </a:p>
          <a:p>
            <a:pPr lvl="3"/>
            <a:r>
              <a:rPr lang="en-US" dirty="0" smtClean="0"/>
              <a:t>Fourth Level (Arial – 14pt)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(image 2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 (Arial - 28pt)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10229533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This is an example of a subhead (Arial - 19pt - italic)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  <a:endParaRPr lang="en-US" sz="900" i="1" dirty="0">
              <a:solidFill>
                <a:srgbClr val="9D9D9D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76626" y="6485585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cap="all" dirty="0" smtClean="0">
                <a:solidFill>
                  <a:srgbClr val="595959"/>
                </a:solidFill>
                <a:latin typeface="Gotham-Medium"/>
                <a:cs typeface="Gotham-Medium"/>
              </a:rPr>
              <a:t>Meets the challenge of change</a:t>
            </a:r>
            <a:endParaRPr lang="en-US" sz="900" cap="all" dirty="0">
              <a:solidFill>
                <a:srgbClr val="595959"/>
              </a:solidFill>
              <a:latin typeface="Gotham-Medium"/>
              <a:cs typeface="Gotham-Medium"/>
            </a:endParaRP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969981" y="1425654"/>
            <a:ext cx="10770695" cy="371988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+mj-lt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40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 (Arial – 20pt)</a:t>
            </a:r>
          </a:p>
          <a:p>
            <a:pPr lvl="1"/>
            <a:r>
              <a:rPr lang="en-US" dirty="0" smtClean="0"/>
              <a:t>Second level (Arial – 16pt)</a:t>
            </a:r>
          </a:p>
          <a:p>
            <a:pPr lvl="2"/>
            <a:r>
              <a:rPr lang="en-US" dirty="0" smtClean="0"/>
              <a:t>Third level (Arial – 16pt)</a:t>
            </a:r>
          </a:p>
          <a:p>
            <a:pPr lvl="3"/>
            <a:r>
              <a:rPr lang="en-US" dirty="0" smtClean="0"/>
              <a:t>Fourth Level (Arial – 14pt)</a:t>
            </a:r>
          </a:p>
        </p:txBody>
      </p:sp>
    </p:spTree>
    <p:extLst>
      <p:ext uri="{BB962C8B-B14F-4D97-AF65-F5344CB8AC3E}">
        <p14:creationId xmlns:p14="http://schemas.microsoft.com/office/powerpoint/2010/main" val="3402195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ooter2.png"/>
          <p:cNvPicPr>
            <a:picLocks noChangeAspect="1"/>
          </p:cNvPicPr>
          <p:nvPr/>
        </p:nvPicPr>
        <p:blipFill rotWithShape="1">
          <a:blip r:embed="rId3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813" y="1020244"/>
            <a:ext cx="12191188" cy="295338"/>
          </a:xfrm>
          <a:prstGeom prst="rect">
            <a:avLst/>
          </a:prstGeom>
        </p:spPr>
      </p:pic>
      <p:sp>
        <p:nvSpPr>
          <p:cNvPr id="21" name="Title Placeholder 20"/>
          <p:cNvSpPr>
            <a:spLocks noGrp="1"/>
          </p:cNvSpPr>
          <p:nvPr>
            <p:ph type="title"/>
          </p:nvPr>
        </p:nvSpPr>
        <p:spPr>
          <a:xfrm>
            <a:off x="434201" y="84076"/>
            <a:ext cx="10972800" cy="555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Presentation Header Text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3" cstate="email"/>
          <a:stretch>
            <a:fillRect/>
          </a:stretch>
        </p:blipFill>
        <p:spPr>
          <a:xfrm>
            <a:off x="0" y="6341534"/>
            <a:ext cx="12192000" cy="516467"/>
          </a:xfrm>
          <a:prstGeom prst="rect">
            <a:avLst/>
          </a:prstGeom>
        </p:spPr>
      </p:pic>
      <p:pic>
        <p:nvPicPr>
          <p:cNvPr id="17" name="Picture 16" descr="footer2.png"/>
          <p:cNvPicPr>
            <a:picLocks noChangeAspect="1"/>
          </p:cNvPicPr>
          <p:nvPr/>
        </p:nvPicPr>
        <p:blipFill rotWithShape="1">
          <a:blip r:embed="rId3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 flipV="1">
            <a:off x="812" y="6046195"/>
            <a:ext cx="12192811" cy="295338"/>
          </a:xfrm>
          <a:prstGeom prst="rect">
            <a:avLst/>
          </a:prstGeom>
        </p:spPr>
      </p:pic>
      <p:pic>
        <p:nvPicPr>
          <p:cNvPr id="12" name="Picture 11" descr="ACI-horiz_black_CMYK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308457" y="6481933"/>
            <a:ext cx="1957855" cy="244732"/>
          </a:xfrm>
          <a:prstGeom prst="rect">
            <a:avLst/>
          </a:prstGeom>
        </p:spPr>
      </p:pic>
      <p:pic>
        <p:nvPicPr>
          <p:cNvPr id="16" name="Picture 15" descr="blue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48031" y="6401936"/>
            <a:ext cx="519411" cy="3895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266311" y="6449667"/>
            <a:ext cx="65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96AB529-7E1E-4A86-835F-E0AE60E065DC}" type="slidenum">
              <a:rPr lang="en-US" sz="1200" b="0" baseline="0" smtClean="0">
                <a:solidFill>
                  <a:schemeClr val="bg2"/>
                </a:solidFill>
                <a:latin typeface="Arial" pitchFamily="34" charset="0"/>
              </a:rPr>
              <a:pPr algn="r"/>
              <a:t>‹#›</a:t>
            </a:fld>
            <a:endParaRPr lang="en-US" sz="1200" b="0" baseline="0" dirty="0">
              <a:solidFill>
                <a:schemeClr val="bg2"/>
              </a:solidFill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44" r:id="rId2"/>
    <p:sldLayoutId id="2147483761" r:id="rId3"/>
    <p:sldLayoutId id="2147483736" r:id="rId4"/>
    <p:sldLayoutId id="2147483737" r:id="rId5"/>
    <p:sldLayoutId id="2147483715" r:id="rId6"/>
    <p:sldLayoutId id="2147483718" r:id="rId7"/>
    <p:sldLayoutId id="2147483727" r:id="rId8"/>
    <p:sldLayoutId id="2147483762" r:id="rId9"/>
    <p:sldLayoutId id="2147483763" r:id="rId10"/>
    <p:sldLayoutId id="2147483728" r:id="rId11"/>
    <p:sldLayoutId id="2147483716" r:id="rId12"/>
    <p:sldLayoutId id="2147483717" r:id="rId13"/>
    <p:sldLayoutId id="2147483726" r:id="rId14"/>
    <p:sldLayoutId id="2147483755" r:id="rId15"/>
    <p:sldLayoutId id="2147483729" r:id="rId16"/>
    <p:sldLayoutId id="2147483730" r:id="rId17"/>
    <p:sldLayoutId id="2147483745" r:id="rId18"/>
    <p:sldLayoutId id="2147483746" r:id="rId19"/>
    <p:sldLayoutId id="2147483748" r:id="rId20"/>
    <p:sldLayoutId id="2147483765" r:id="rId21"/>
    <p:sldLayoutId id="2147483749" r:id="rId22"/>
    <p:sldLayoutId id="2147483750" r:id="rId23"/>
    <p:sldLayoutId id="2147483760" r:id="rId24"/>
    <p:sldLayoutId id="2147483751" r:id="rId25"/>
    <p:sldLayoutId id="2147483764" r:id="rId26"/>
    <p:sldLayoutId id="2147483754" r:id="rId27"/>
    <p:sldLayoutId id="2147483753" r:id="rId28"/>
    <p:sldLayoutId id="2147483731" r:id="rId29"/>
    <p:sldLayoutId id="2147483766" r:id="rId30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sz="2800" b="1" kern="1200" baseline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2451" y="3208870"/>
            <a:ext cx="10972800" cy="524930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to Docker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52451" y="3965572"/>
            <a:ext cx="10972800" cy="517525"/>
          </a:xfrm>
        </p:spPr>
        <p:txBody>
          <a:bodyPr/>
          <a:lstStyle/>
          <a:p>
            <a:r>
              <a:rPr lang="en-US" sz="2000" dirty="0" smtClean="0"/>
              <a:t>Prashant </a:t>
            </a:r>
            <a:r>
              <a:rPr lang="en-US" sz="2000" dirty="0" smtClean="0"/>
              <a:t>Kulkarni</a:t>
            </a:r>
          </a:p>
          <a:p>
            <a:r>
              <a:rPr lang="en-US" sz="2000" dirty="0" smtClean="0"/>
              <a:t>June 2016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0756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Containers and Images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6197600" cy="5239778"/>
          </a:xfrm>
        </p:spPr>
        <p:txBody>
          <a:bodyPr/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Images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 Read-only templates to create containers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Built </a:t>
            </a:r>
            <a:r>
              <a:rPr lang="en-US" sz="2400" dirty="0" smtClean="0">
                <a:solidFill>
                  <a:schemeClr val="tx1"/>
                </a:solidFill>
              </a:rPr>
              <a:t>by any user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 Stored in a common registry for sharing the images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 Docker </a:t>
            </a:r>
            <a:r>
              <a:rPr lang="en-US" sz="2400" dirty="0" smtClean="0">
                <a:solidFill>
                  <a:schemeClr val="tx1"/>
                </a:solidFill>
              </a:rPr>
              <a:t>Hub: app </a:t>
            </a:r>
            <a:r>
              <a:rPr lang="en-US" sz="2400" dirty="0" smtClean="0">
                <a:solidFill>
                  <a:schemeClr val="tx1"/>
                </a:solidFill>
              </a:rPr>
              <a:t>store for </a:t>
            </a:r>
            <a:r>
              <a:rPr lang="en-US" sz="2400" dirty="0" smtClean="0">
                <a:solidFill>
                  <a:schemeClr val="tx1"/>
                </a:solidFill>
              </a:rPr>
              <a:t>images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b="1" dirty="0" smtClean="0">
                <a:solidFill>
                  <a:schemeClr val="tx1"/>
                </a:solidFill>
              </a:rPr>
              <a:t>Containers</a:t>
            </a:r>
            <a:endParaRPr lang="en-US" sz="2400" b="1" dirty="0">
              <a:solidFill>
                <a:schemeClr val="tx1"/>
              </a:solidFill>
            </a:endParaRP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Isolated, resource controlled and portable operating environment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 Contains everything that you need to run app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499" y="2348385"/>
            <a:ext cx="3911801" cy="222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5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Orchestration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718800" cy="5239778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Docker Machine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 Tool that provisions Docker hosts and installs Docker engine on them.</a:t>
            </a:r>
          </a:p>
          <a:p>
            <a:pPr marL="274320" lvl="1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Docker </a:t>
            </a:r>
            <a:r>
              <a:rPr lang="en-US" sz="2400" dirty="0" smtClean="0">
                <a:solidFill>
                  <a:schemeClr val="tx1"/>
                </a:solidFill>
              </a:rPr>
              <a:t>Swarm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Tool that </a:t>
            </a:r>
            <a:r>
              <a:rPr lang="en-US" sz="2400" dirty="0" smtClean="0">
                <a:solidFill>
                  <a:schemeClr val="tx1"/>
                </a:solidFill>
              </a:rPr>
              <a:t>clusters many Docker Engines and schedules containers</a:t>
            </a:r>
            <a:endParaRPr lang="en-US" sz="2400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Docker </a:t>
            </a:r>
            <a:r>
              <a:rPr lang="en-US" sz="2400" dirty="0" smtClean="0">
                <a:solidFill>
                  <a:schemeClr val="tx1"/>
                </a:solidFill>
              </a:rPr>
              <a:t>Compose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Tool </a:t>
            </a:r>
            <a:r>
              <a:rPr lang="en-US" sz="2400" dirty="0" smtClean="0">
                <a:solidFill>
                  <a:schemeClr val="tx1"/>
                </a:solidFill>
              </a:rPr>
              <a:t>to create and manage multi-container application.</a:t>
            </a:r>
            <a:endParaRPr lang="en-US" sz="2400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7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pic>
        <p:nvPicPr>
          <p:cNvPr id="1026" name="Picture 2" descr="http://smsmod.com/wp-content/uploads/2014/01/demo_icon.png__150x150_q95_crop_upsca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573" y="1219199"/>
            <a:ext cx="5017559" cy="501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27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Docker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b="1" dirty="0" smtClean="0"/>
              <a:t>Application Portability:</a:t>
            </a:r>
          </a:p>
          <a:p>
            <a:pPr lvl="1"/>
            <a:r>
              <a:rPr lang="en-US" sz="2400" dirty="0" smtClean="0"/>
              <a:t> </a:t>
            </a:r>
            <a:r>
              <a:rPr lang="en-US" sz="2000" dirty="0" smtClean="0"/>
              <a:t>Docker </a:t>
            </a:r>
            <a:r>
              <a:rPr lang="en-US" sz="2000" dirty="0"/>
              <a:t>allows you to package an application with all of its dependencies into a standardized unit for software development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 smtClean="0"/>
              <a:t> Built in one platform and ship to another one</a:t>
            </a:r>
          </a:p>
          <a:p>
            <a:pPr lvl="1"/>
            <a:r>
              <a:rPr lang="en-US" sz="2000" dirty="0"/>
              <a:t> </a:t>
            </a:r>
            <a:r>
              <a:rPr lang="en-US" sz="2000" dirty="0" smtClean="0"/>
              <a:t>Eliminates ‘snowflake server’ situations</a:t>
            </a:r>
          </a:p>
          <a:p>
            <a:pPr lvl="1"/>
            <a:r>
              <a:rPr lang="en-US" sz="2000" dirty="0"/>
              <a:t> </a:t>
            </a:r>
            <a:r>
              <a:rPr lang="en-US" sz="2000" dirty="0" smtClean="0"/>
              <a:t>Portability from bare metal to VM to private cloud to public cloud </a:t>
            </a:r>
            <a:endParaRPr lang="en-US" sz="2000" dirty="0" smtClean="0"/>
          </a:p>
          <a:p>
            <a:pPr marL="274320" lvl="1" indent="0">
              <a:buNone/>
            </a:pPr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400" b="1" dirty="0" smtClean="0"/>
              <a:t>Speed: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639621"/>
              </p:ext>
            </p:extLst>
          </p:nvPr>
        </p:nvGraphicFramePr>
        <p:xfrm>
          <a:off x="1241423" y="4351866"/>
          <a:ext cx="8489177" cy="185420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855510"/>
                <a:gridCol w="2616200"/>
                <a:gridCol w="2017467"/>
              </a:tblGrid>
              <a:tr h="4742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Setup</a:t>
                      </a: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Start Time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Stop Time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6899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Docker Containers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&lt; 50ms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&lt; 50ms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6899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Virtual Machines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30-45 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5-10 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165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Docker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b="1" dirty="0" smtClean="0"/>
              <a:t>Additional Level of Abstraction</a:t>
            </a:r>
          </a:p>
          <a:p>
            <a:pPr lvl="1"/>
            <a:r>
              <a:rPr lang="en-US" sz="2400" dirty="0" smtClean="0"/>
              <a:t> </a:t>
            </a:r>
            <a:r>
              <a:rPr lang="en-US" sz="2000" dirty="0" smtClean="0"/>
              <a:t>With </a:t>
            </a:r>
            <a:r>
              <a:rPr lang="en-US" sz="2000" dirty="0"/>
              <a:t>Docker one can separate applications from  infrastructure and treat infrastructure like a managed application. 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 smtClean="0"/>
              <a:t> Container becomes common abstraction layer (e.g. support multiple app servers</a:t>
            </a:r>
            <a:r>
              <a:rPr lang="en-US" sz="2000" dirty="0" smtClean="0"/>
              <a:t>)</a:t>
            </a:r>
          </a:p>
          <a:p>
            <a:pPr marL="274320" lvl="1" indent="0">
              <a:buNone/>
            </a:pPr>
            <a:endParaRPr lang="en-US" sz="2000" dirty="0"/>
          </a:p>
          <a:p>
            <a:r>
              <a:rPr lang="en-US" sz="2400" b="1" dirty="0" smtClean="0"/>
              <a:t>Improved Resiliency and Robustness:</a:t>
            </a:r>
            <a:endParaRPr lang="en-US" sz="2400" b="1" dirty="0"/>
          </a:p>
          <a:p>
            <a:pPr lvl="1"/>
            <a:r>
              <a:rPr lang="en-US" sz="2400" dirty="0" smtClean="0"/>
              <a:t> </a:t>
            </a:r>
            <a:r>
              <a:rPr lang="en-US" sz="2000" dirty="0" smtClean="0"/>
              <a:t>Swarm/Kubernetes based clustering/orchestration layer can help </a:t>
            </a:r>
            <a:endParaRPr lang="en-US" sz="2000" dirty="0"/>
          </a:p>
          <a:p>
            <a:pPr lvl="1"/>
            <a:r>
              <a:rPr lang="en-US" sz="2000" dirty="0" smtClean="0"/>
              <a:t> Moving the responsibility from application/framework to </a:t>
            </a:r>
            <a:r>
              <a:rPr lang="en-US" sz="2000" dirty="0" smtClean="0"/>
              <a:t>platform</a:t>
            </a:r>
          </a:p>
          <a:p>
            <a:pPr marL="274320" lvl="1" indent="0">
              <a:buNone/>
            </a:pPr>
            <a:endParaRPr lang="en-US" sz="2000" dirty="0"/>
          </a:p>
          <a:p>
            <a:r>
              <a:rPr lang="en-US" sz="2400" b="1" dirty="0"/>
              <a:t>Enhanced Security/Governance:</a:t>
            </a:r>
          </a:p>
          <a:p>
            <a:pPr lvl="1"/>
            <a:r>
              <a:rPr lang="en-US" sz="2400" dirty="0"/>
              <a:t> </a:t>
            </a:r>
            <a:r>
              <a:rPr lang="en-US" sz="2000" dirty="0"/>
              <a:t>Containers are immutable and provide level of abstraction from OS</a:t>
            </a:r>
          </a:p>
          <a:p>
            <a:pPr lvl="1"/>
            <a:r>
              <a:rPr lang="en-US" sz="2000" dirty="0"/>
              <a:t> Image registry helps with traceability/auditing around the image download and usage.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4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Docker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287000" cy="5239778"/>
          </a:xfrm>
        </p:spPr>
        <p:txBody>
          <a:bodyPr/>
          <a:lstStyle/>
          <a:p>
            <a:r>
              <a:rPr lang="en-US" sz="2400" b="1" dirty="0" smtClean="0"/>
              <a:t>Environment Consistency:</a:t>
            </a:r>
          </a:p>
          <a:p>
            <a:pPr lvl="1"/>
            <a:r>
              <a:rPr lang="en-US" sz="2000" dirty="0" smtClean="0"/>
              <a:t> Prebuilt configuration/ lesser configuration needs</a:t>
            </a:r>
          </a:p>
          <a:p>
            <a:pPr lvl="1"/>
            <a:r>
              <a:rPr lang="en-US" sz="2000" dirty="0"/>
              <a:t> </a:t>
            </a:r>
            <a:r>
              <a:rPr lang="en-US" sz="2000" dirty="0" smtClean="0"/>
              <a:t>Easier upgrades by container </a:t>
            </a:r>
            <a:r>
              <a:rPr lang="en-US" sz="2000" dirty="0" smtClean="0"/>
              <a:t>replacement</a:t>
            </a:r>
          </a:p>
          <a:p>
            <a:pPr marL="274320" lvl="1" indent="0">
              <a:buNone/>
            </a:pPr>
            <a:endParaRPr lang="en-US" sz="2400" dirty="0" smtClean="0"/>
          </a:p>
          <a:p>
            <a:r>
              <a:rPr lang="en-US" sz="2400" b="1" dirty="0" smtClean="0"/>
              <a:t>Improved </a:t>
            </a:r>
            <a:r>
              <a:rPr lang="en-US" sz="2400" b="1" dirty="0" smtClean="0"/>
              <a:t>compute utilization/density:</a:t>
            </a:r>
            <a:endParaRPr lang="en-US" sz="2400" b="1" dirty="0"/>
          </a:p>
          <a:p>
            <a:pPr lvl="1"/>
            <a:r>
              <a:rPr lang="en-US" sz="2400" dirty="0" smtClean="0"/>
              <a:t> </a:t>
            </a:r>
            <a:r>
              <a:rPr lang="en-US" sz="2000" dirty="0" smtClean="0"/>
              <a:t>Better control over resources and scaling needs</a:t>
            </a:r>
          </a:p>
          <a:p>
            <a:pPr lvl="1"/>
            <a:r>
              <a:rPr lang="en-US" sz="2000" dirty="0"/>
              <a:t> </a:t>
            </a:r>
            <a:r>
              <a:rPr lang="en-US" sz="2000" dirty="0" smtClean="0"/>
              <a:t>Higher infrastructure </a:t>
            </a:r>
            <a:r>
              <a:rPr lang="en-US" sz="2000" dirty="0" smtClean="0"/>
              <a:t>sharing</a:t>
            </a:r>
          </a:p>
          <a:p>
            <a:pPr marL="274320" lvl="1" indent="0">
              <a:buNone/>
            </a:pPr>
            <a:endParaRPr lang="en-US" sz="2400" dirty="0"/>
          </a:p>
          <a:p>
            <a:r>
              <a:rPr lang="en-US" sz="2400" b="1" dirty="0" smtClean="0"/>
              <a:t>Virtual Multi-tenancy:</a:t>
            </a:r>
            <a:endParaRPr lang="en-US" sz="2400" b="1" dirty="0"/>
          </a:p>
          <a:p>
            <a:pPr lvl="1"/>
            <a:r>
              <a:rPr lang="en-US" sz="2400" dirty="0"/>
              <a:t> </a:t>
            </a:r>
            <a:r>
              <a:rPr lang="en-US" sz="2000" dirty="0"/>
              <a:t>Better </a:t>
            </a:r>
            <a:r>
              <a:rPr lang="en-US" sz="2000" dirty="0" smtClean="0"/>
              <a:t>isolation and sandboxing can be used to create virtual multi-tenancy</a:t>
            </a:r>
            <a:endParaRPr lang="en-US" sz="2000" dirty="0"/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9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Bringing it all together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33" y="1196262"/>
            <a:ext cx="10609556" cy="484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9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pic>
        <p:nvPicPr>
          <p:cNvPr id="2" name="Picture 2" descr="http://yazpik.github.io/images/docker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76" y="2055813"/>
            <a:ext cx="6667500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4201" y="84076"/>
            <a:ext cx="10972800" cy="555095"/>
          </a:xfrm>
        </p:spPr>
        <p:txBody>
          <a:bodyPr/>
          <a:lstStyle/>
          <a:p>
            <a:r>
              <a:rPr lang="en-US" dirty="0" smtClean="0"/>
              <a:t>Thank You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25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718800" cy="5239778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Server Configuration Models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 Traditional Server (bare metal)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Virtual Machines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Containers</a:t>
            </a:r>
          </a:p>
          <a:p>
            <a:pPr marL="274320" lvl="1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Demo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Implications for ACI</a:t>
            </a:r>
            <a:endParaRPr lang="en-US" sz="2400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38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Machine Setups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34" y="1809667"/>
            <a:ext cx="11175452" cy="37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Environment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9" y="1081510"/>
            <a:ext cx="9810727" cy="495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1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VM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069581"/>
            <a:ext cx="10718800" cy="5239778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Better resource pooling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One physical machine shared among various virtual machines</a:t>
            </a:r>
          </a:p>
          <a:p>
            <a:pPr marL="274320" lvl="1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Easier to Scale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Supports backups/ restore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Support on the cloud/data center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Rapid Elasticity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Pay as you go model</a:t>
            </a:r>
            <a:endParaRPr lang="en-US" sz="2400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893" y="2618241"/>
            <a:ext cx="4486374" cy="290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VM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205047"/>
            <a:ext cx="10718800" cy="5239778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Each VM still requires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 CPU Allocation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 Storage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RAM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Entire guest OS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Wasted resources and Complex Configuration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More VMs you run, more resources you need outside application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Hard to allocate resources to a specific VM on demand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Vendor lock-in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 No API standardization</a:t>
            </a:r>
          </a:p>
          <a:p>
            <a:pPr marL="274320" lvl="1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972" y="1580050"/>
            <a:ext cx="5651790" cy="15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Containers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8000" y="1205047"/>
            <a:ext cx="10718800" cy="5239778"/>
          </a:xfrm>
        </p:spPr>
        <p:txBody>
          <a:bodyPr/>
          <a:lstStyle/>
          <a:p>
            <a:r>
              <a:rPr lang="en-US" sz="2200" dirty="0">
                <a:solidFill>
                  <a:schemeClr val="tx1"/>
                </a:solidFill>
              </a:rPr>
              <a:t>The key difference between the container setup </a:t>
            </a:r>
            <a:r>
              <a:rPr lang="en-US" sz="2200" dirty="0" smtClean="0">
                <a:solidFill>
                  <a:schemeClr val="tx1"/>
                </a:solidFill>
              </a:rPr>
              <a:t>and VM based </a:t>
            </a:r>
            <a:r>
              <a:rPr lang="en-US" sz="2200" dirty="0" smtClean="0">
                <a:solidFill>
                  <a:schemeClr val="tx1"/>
                </a:solidFill>
              </a:rPr>
              <a:t>setup is </a:t>
            </a:r>
            <a:r>
              <a:rPr lang="en-US" sz="2200" dirty="0">
                <a:solidFill>
                  <a:schemeClr val="tx1"/>
                </a:solidFill>
              </a:rPr>
              <a:t>that </a:t>
            </a:r>
            <a:r>
              <a:rPr lang="en-US" sz="2200" dirty="0" smtClean="0">
                <a:solidFill>
                  <a:schemeClr val="tx1"/>
                </a:solidFill>
              </a:rPr>
              <a:t>container-based virtualization </a:t>
            </a:r>
            <a:r>
              <a:rPr lang="en-US" sz="2200" dirty="0">
                <a:solidFill>
                  <a:schemeClr val="tx1"/>
                </a:solidFill>
              </a:rPr>
              <a:t>uses the </a:t>
            </a:r>
            <a:r>
              <a:rPr lang="en-US" sz="2200" i="1" dirty="0">
                <a:solidFill>
                  <a:srgbClr val="0A86C8"/>
                </a:solidFill>
              </a:rPr>
              <a:t>kernel of the host OS </a:t>
            </a:r>
            <a:r>
              <a:rPr lang="en-US" sz="2200" dirty="0">
                <a:solidFill>
                  <a:schemeClr val="tx1"/>
                </a:solidFill>
              </a:rPr>
              <a:t>to </a:t>
            </a:r>
            <a:r>
              <a:rPr lang="en-US" sz="2200" dirty="0" smtClean="0">
                <a:solidFill>
                  <a:schemeClr val="tx1"/>
                </a:solidFill>
              </a:rPr>
              <a:t>run multiple </a:t>
            </a:r>
            <a:r>
              <a:rPr lang="en-US" sz="2200" dirty="0">
                <a:solidFill>
                  <a:schemeClr val="tx1"/>
                </a:solidFill>
              </a:rPr>
              <a:t>isolated</a:t>
            </a:r>
            <a:r>
              <a:rPr lang="en-US" sz="2200" i="1" dirty="0">
                <a:solidFill>
                  <a:schemeClr val="tx1"/>
                </a:solidFill>
              </a:rPr>
              <a:t> </a:t>
            </a:r>
            <a:r>
              <a:rPr lang="en-US" sz="2200" i="1" dirty="0">
                <a:solidFill>
                  <a:srgbClr val="0A86C8"/>
                </a:solidFill>
              </a:rPr>
              <a:t>guest instances</a:t>
            </a:r>
            <a:r>
              <a:rPr lang="en-US" sz="2200" i="1" dirty="0" smtClean="0">
                <a:solidFill>
                  <a:srgbClr val="0A86C8"/>
                </a:solidFill>
              </a:rPr>
              <a:t>. </a:t>
            </a:r>
            <a:r>
              <a:rPr lang="en-US" sz="2200" dirty="0" smtClean="0">
                <a:solidFill>
                  <a:schemeClr val="tx1"/>
                </a:solidFill>
              </a:rPr>
              <a:t>These guest instances are called </a:t>
            </a:r>
            <a:r>
              <a:rPr lang="en-US" sz="2200" i="1" dirty="0" smtClean="0">
                <a:solidFill>
                  <a:srgbClr val="0A86C8"/>
                </a:solidFill>
              </a:rPr>
              <a:t>Containers.</a:t>
            </a:r>
          </a:p>
          <a:p>
            <a:endParaRPr lang="en-US" sz="2200" i="1" dirty="0">
              <a:solidFill>
                <a:srgbClr val="0A86C8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By making use of the host operating system’s </a:t>
            </a:r>
            <a:r>
              <a:rPr lang="en-US" sz="2200" dirty="0" smtClean="0">
                <a:solidFill>
                  <a:schemeClr val="tx1"/>
                </a:solidFill>
              </a:rPr>
              <a:t>kernel and </a:t>
            </a:r>
            <a:r>
              <a:rPr lang="en-US" sz="2200" dirty="0">
                <a:solidFill>
                  <a:schemeClr val="tx1"/>
                </a:solidFill>
              </a:rPr>
              <a:t>not relying on a hypervisor to manage </a:t>
            </a:r>
            <a:r>
              <a:rPr lang="en-US" sz="2200" dirty="0" smtClean="0">
                <a:solidFill>
                  <a:schemeClr val="tx1"/>
                </a:solidFill>
              </a:rPr>
              <a:t>resources, the </a:t>
            </a:r>
            <a:r>
              <a:rPr lang="en-US" sz="2200" dirty="0">
                <a:solidFill>
                  <a:schemeClr val="tx1"/>
                </a:solidFill>
              </a:rPr>
              <a:t>container stack is far more </a:t>
            </a:r>
            <a:r>
              <a:rPr lang="en-US" sz="2200" dirty="0">
                <a:solidFill>
                  <a:schemeClr val="tx2"/>
                </a:solidFill>
              </a:rPr>
              <a:t>lightweight</a:t>
            </a:r>
            <a:r>
              <a:rPr lang="en-US" sz="2200" dirty="0">
                <a:solidFill>
                  <a:schemeClr val="tx1"/>
                </a:solidFill>
              </a:rPr>
              <a:t> than </a:t>
            </a:r>
            <a:r>
              <a:rPr lang="en-US" sz="2200" dirty="0" smtClean="0">
                <a:solidFill>
                  <a:schemeClr val="tx1"/>
                </a:solidFill>
              </a:rPr>
              <a:t>other solutions</a:t>
            </a:r>
            <a:r>
              <a:rPr lang="en-US" sz="2200" dirty="0">
                <a:solidFill>
                  <a:schemeClr val="tx1"/>
                </a:solidFill>
              </a:rPr>
              <a:t>. </a:t>
            </a:r>
            <a:endParaRPr lang="en-US" sz="2200" dirty="0" smtClean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dirty="0" smtClean="0">
                <a:solidFill>
                  <a:schemeClr val="tx1"/>
                </a:solidFill>
              </a:rPr>
              <a:t>It </a:t>
            </a:r>
            <a:r>
              <a:rPr lang="en-US" sz="2200" dirty="0">
                <a:solidFill>
                  <a:schemeClr val="tx1"/>
                </a:solidFill>
              </a:rPr>
              <a:t>also allows for completely </a:t>
            </a:r>
            <a:r>
              <a:rPr lang="en-US" sz="2200" i="1" dirty="0">
                <a:solidFill>
                  <a:schemeClr val="tx2"/>
                </a:solidFill>
              </a:rPr>
              <a:t>isolated instances</a:t>
            </a:r>
            <a:r>
              <a:rPr lang="en-US" sz="2200" dirty="0" smtClean="0">
                <a:solidFill>
                  <a:schemeClr val="tx1"/>
                </a:solidFill>
              </a:rPr>
              <a:t>. Each </a:t>
            </a:r>
            <a:r>
              <a:rPr lang="en-US" sz="2200" dirty="0">
                <a:solidFill>
                  <a:schemeClr val="tx1"/>
                </a:solidFill>
              </a:rPr>
              <a:t>container has its own root filesystem, processes</a:t>
            </a:r>
            <a:r>
              <a:rPr lang="en-US" sz="2200" dirty="0" smtClean="0">
                <a:solidFill>
                  <a:schemeClr val="tx1"/>
                </a:solidFill>
              </a:rPr>
              <a:t>, memory</a:t>
            </a:r>
            <a:r>
              <a:rPr lang="en-US" sz="2200" dirty="0">
                <a:solidFill>
                  <a:schemeClr val="tx1"/>
                </a:solidFill>
              </a:rPr>
              <a:t>, devices, and network interface.</a:t>
            </a:r>
          </a:p>
          <a:p>
            <a:endParaRPr lang="en-US" sz="2200" i="1" dirty="0">
              <a:solidFill>
                <a:srgbClr val="0A86C8"/>
              </a:solidFill>
            </a:endParaRPr>
          </a:p>
          <a:p>
            <a:pPr marL="0" indent="0">
              <a:buNone/>
            </a:pPr>
            <a:endParaRPr lang="en-US" sz="2200" i="1" dirty="0">
              <a:solidFill>
                <a:srgbClr val="0A86C8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3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Container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00" y="1083621"/>
            <a:ext cx="7874262" cy="50208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32800" y="1278467"/>
            <a:ext cx="279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Containers are the products of operating system virtualization. </a:t>
            </a:r>
          </a:p>
          <a:p>
            <a:endParaRPr lang="en-US" dirty="0" smtClean="0"/>
          </a:p>
          <a:p>
            <a:r>
              <a:rPr lang="en-US" dirty="0" smtClean="0"/>
              <a:t>Each container has its own 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Root file system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Processes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Memory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Devices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Network Ports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9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Docker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07999" y="1069581"/>
            <a:ext cx="4324200" cy="5239778"/>
          </a:xfrm>
        </p:spPr>
        <p:txBody>
          <a:bodyPr/>
          <a:lstStyle/>
          <a:p>
            <a:r>
              <a:rPr lang="en-US" sz="2400" i="1" dirty="0" smtClean="0">
                <a:solidFill>
                  <a:srgbClr val="0A86C8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is the de facto standard for application containers.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i="1" dirty="0" smtClean="0">
                <a:solidFill>
                  <a:srgbClr val="0A86C8"/>
                </a:solidFill>
              </a:rPr>
              <a:t>Docker Engine </a:t>
            </a:r>
            <a:r>
              <a:rPr lang="en-US" sz="2400" dirty="0" smtClean="0">
                <a:solidFill>
                  <a:schemeClr val="tx1"/>
                </a:solidFill>
              </a:rPr>
              <a:t>is the program that allows containers to be built, shipped and run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Docker uses Linux Kernel namespaces and control groups and provides isolation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1" y="84075"/>
            <a:ext cx="1676400" cy="838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133" y="1069580"/>
            <a:ext cx="6959278" cy="517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2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I_Master_Template07_14">
  <a:themeElements>
    <a:clrScheme name="ACI Blue">
      <a:dk1>
        <a:srgbClr val="333333"/>
      </a:dk1>
      <a:lt1>
        <a:srgbClr val="FFFFFF"/>
      </a:lt1>
      <a:dk2>
        <a:srgbClr val="0A86C9"/>
      </a:dk2>
      <a:lt2>
        <a:srgbClr val="595959"/>
      </a:lt2>
      <a:accent1>
        <a:srgbClr val="0A86C9"/>
      </a:accent1>
      <a:accent2>
        <a:srgbClr val="ED1C24"/>
      </a:accent2>
      <a:accent3>
        <a:srgbClr val="0EB48D"/>
      </a:accent3>
      <a:accent4>
        <a:srgbClr val="542D8F"/>
      </a:accent4>
      <a:accent5>
        <a:srgbClr val="FDB813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I Exchange 4_3 PPT_Template_final [Read-Only]" id="{AB00D9BA-C058-4BA3-AAA5-B0643ADE60BC}" vid="{EE5C45E2-B8F9-47A0-A4F1-DDDBFCAFB5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76235518DC3F4AB0659E377D05D9ED" ma:contentTypeVersion="9" ma:contentTypeDescription="Create a new document." ma:contentTypeScope="" ma:versionID="a1f82ec5859a1e99bbd4744bf8a4ed43">
  <xsd:schema xmlns:xsd="http://www.w3.org/2001/XMLSchema" xmlns:xs="http://www.w3.org/2001/XMLSchema" xmlns:p="http://schemas.microsoft.com/office/2006/metadata/properties" xmlns:ns2="457d1606-2fbc-4746-b7c0-80943b7dd8dd" xmlns:ns3="3704dbfc-6f28-49ac-9027-ea0d33cb1127" targetNamespace="http://schemas.microsoft.com/office/2006/metadata/properties" ma:root="true" ma:fieldsID="d33876711c2baea32d0a613012c3582e" ns2:_="" ns3:_="">
    <xsd:import namespace="457d1606-2fbc-4746-b7c0-80943b7dd8dd"/>
    <xsd:import namespace="3704dbfc-6f28-49ac-9027-ea0d33cb112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7d1606-2fbc-4746-b7c0-80943b7dd8d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04dbfc-6f28-49ac-9027-ea0d33cb11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57d1606-2fbc-4746-b7c0-80943b7dd8dd">
      <UserInfo>
        <DisplayName>Urbanec, James</DisplayName>
        <AccountId>502</AccountId>
        <AccountType/>
      </UserInfo>
      <UserInfo>
        <DisplayName>Williams, Kay</DisplayName>
        <AccountId>1013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6750C5DC-FEED-4117-8F53-FD381F52DF09}"/>
</file>

<file path=customXml/itemProps2.xml><?xml version="1.0" encoding="utf-8"?>
<ds:datastoreItem xmlns:ds="http://schemas.openxmlformats.org/officeDocument/2006/customXml" ds:itemID="{C9F3C18B-055A-415C-8B09-023BC231BB6A}"/>
</file>

<file path=customXml/itemProps3.xml><?xml version="1.0" encoding="utf-8"?>
<ds:datastoreItem xmlns:ds="http://schemas.openxmlformats.org/officeDocument/2006/customXml" ds:itemID="{AFC3D437-6B60-4F56-B5C6-93BF1AD1D926}"/>
</file>

<file path=docProps/app.xml><?xml version="1.0" encoding="utf-8"?>
<Properties xmlns="http://schemas.openxmlformats.org/officeDocument/2006/extended-properties" xmlns:vt="http://schemas.openxmlformats.org/officeDocument/2006/docPropsVTypes">
  <Template>ACI Exchange 4_3 PPT_Template_final</Template>
  <TotalTime>35798</TotalTime>
  <Words>600</Words>
  <Application>Microsoft Office PowerPoint</Application>
  <PresentationFormat>Widescreen</PresentationFormat>
  <Paragraphs>133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Gotham-Medium</vt:lpstr>
      <vt:lpstr>Wingdings</vt:lpstr>
      <vt:lpstr>ACI_Master_Template07_14</vt:lpstr>
      <vt:lpstr>Introduction to Docker</vt:lpstr>
      <vt:lpstr>Agenda</vt:lpstr>
      <vt:lpstr>Traditional Machine Setups</vt:lpstr>
      <vt:lpstr>Virtualized Environment</vt:lpstr>
      <vt:lpstr>Benefits of VM</vt:lpstr>
      <vt:lpstr>Limitations of VM</vt:lpstr>
      <vt:lpstr>Introducing Containers</vt:lpstr>
      <vt:lpstr>Introducing Container</vt:lpstr>
      <vt:lpstr>Introducing Docker</vt:lpstr>
      <vt:lpstr>Docker Containers and Images</vt:lpstr>
      <vt:lpstr>Docker Orchestration</vt:lpstr>
      <vt:lpstr>PowerPoint Presentation</vt:lpstr>
      <vt:lpstr>Advantages of Docker</vt:lpstr>
      <vt:lpstr>Advantages of Docker</vt:lpstr>
      <vt:lpstr>Advantages of Docker</vt:lpstr>
      <vt:lpstr>Bringing it all together</vt:lpstr>
      <vt:lpstr>Thank You !</vt:lpstr>
    </vt:vector>
  </TitlesOfParts>
  <Company>LanguageCorps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Fraud Prevention through Technology, Modeling and Analytics</dc:title>
  <dc:creator>Chenis, Ken</dc:creator>
  <cp:lastModifiedBy>Kulkarni, Prashant</cp:lastModifiedBy>
  <cp:revision>177</cp:revision>
  <cp:lastPrinted>2013-11-12T17:20:23Z</cp:lastPrinted>
  <dcterms:created xsi:type="dcterms:W3CDTF">2015-05-18T20:01:15Z</dcterms:created>
  <dcterms:modified xsi:type="dcterms:W3CDTF">2016-06-09T17:54:15Z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0x0101000A76235518DC3F4AB0659E377D05D9ED</vt:lpwstr>
  </property>
</Properties>
</file>